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  <p:sldMasterId id="2147483748" r:id="rId2"/>
  </p:sldMasterIdLst>
  <p:notesMasterIdLst>
    <p:notesMasterId r:id="rId26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1" r:id="rId11"/>
    <p:sldId id="266" r:id="rId12"/>
    <p:sldId id="276" r:id="rId13"/>
    <p:sldId id="267" r:id="rId14"/>
    <p:sldId id="270" r:id="rId15"/>
    <p:sldId id="268" r:id="rId16"/>
    <p:sldId id="272" r:id="rId17"/>
    <p:sldId id="277" r:id="rId18"/>
    <p:sldId id="258" r:id="rId19"/>
    <p:sldId id="279" r:id="rId20"/>
    <p:sldId id="273" r:id="rId21"/>
    <p:sldId id="275" r:id="rId22"/>
    <p:sldId id="274" r:id="rId23"/>
    <p:sldId id="257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7088A-7AF0-456E-857B-0147E2E75B67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7F184-CC61-4D6E-8310-94D7696B30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8745b99769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8745b99769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1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9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9508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66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7413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46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88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31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48551" y="713333"/>
            <a:ext cx="7094800" cy="1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48567" y="2697200"/>
            <a:ext cx="7094800" cy="6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1643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278200" y="3137000"/>
            <a:ext cx="7635600" cy="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78200" y="2116200"/>
            <a:ext cx="763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278200" y="3926200"/>
            <a:ext cx="7635600" cy="6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1106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8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448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99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631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69200" y="2103633"/>
            <a:ext cx="5853600" cy="343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ed Hat Text Medium"/>
              <a:buChar char="●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2133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7721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48717" y="1881984"/>
            <a:ext cx="5620000" cy="29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552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accent5"/>
            </a:gs>
            <a:gs pos="100000">
              <a:schemeClr val="accent3"/>
            </a:gs>
          </a:gsLst>
          <a:lin ang="2700006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5697431" y="1491733"/>
            <a:ext cx="51424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5697376" y="2658933"/>
            <a:ext cx="5142400" cy="24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45922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1264000" y="5289467"/>
            <a:ext cx="9664000" cy="8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highlight>
                  <a:schemeClr val="accent5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281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854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>
            <a:off x="1733204" y="1433800"/>
            <a:ext cx="8725600" cy="30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4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2"/>
          </p:nvPr>
        </p:nvSpPr>
        <p:spPr>
          <a:xfrm>
            <a:off x="1733196" y="4736600"/>
            <a:ext cx="8725600" cy="6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lt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50615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5"/>
          <p:cNvSpPr/>
          <p:nvPr/>
        </p:nvSpPr>
        <p:spPr>
          <a:xfrm rot="-5400000">
            <a:off x="126200" y="554600"/>
            <a:ext cx="6189600" cy="57488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953469" y="1599733"/>
            <a:ext cx="4510000" cy="9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667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953469" y="2538533"/>
            <a:ext cx="4510000" cy="2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0582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7421800" y="2047167"/>
            <a:ext cx="3098800" cy="16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4667" b="1"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2"/>
          </p:nvPr>
        </p:nvSpPr>
        <p:spPr>
          <a:xfrm>
            <a:off x="7421800" y="3718833"/>
            <a:ext cx="3098800" cy="8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/>
          <p:nvPr/>
        </p:nvSpPr>
        <p:spPr>
          <a:xfrm rot="-5400000">
            <a:off x="126200" y="554600"/>
            <a:ext cx="6189600" cy="5748800"/>
          </a:xfrm>
          <a:prstGeom prst="round2SameRect">
            <a:avLst>
              <a:gd name="adj1" fmla="val 5481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7"/>
          <p:cNvSpPr>
            <a:spLocks noGrp="1"/>
          </p:cNvSpPr>
          <p:nvPr>
            <p:ph type="pic" idx="3"/>
          </p:nvPr>
        </p:nvSpPr>
        <p:spPr>
          <a:xfrm>
            <a:off x="1249800" y="1457800"/>
            <a:ext cx="3942400" cy="39424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941082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2698631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2653255" y="2141023"/>
            <a:ext cx="3078800" cy="8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2"/>
          </p:nvPr>
        </p:nvSpPr>
        <p:spPr>
          <a:xfrm>
            <a:off x="2653255" y="1656533"/>
            <a:ext cx="3078800" cy="6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3"/>
          </p:nvPr>
        </p:nvSpPr>
        <p:spPr>
          <a:xfrm>
            <a:off x="7561067" y="2141023"/>
            <a:ext cx="3078800" cy="8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4"/>
          </p:nvPr>
        </p:nvSpPr>
        <p:spPr>
          <a:xfrm>
            <a:off x="7561068" y="1656533"/>
            <a:ext cx="3078800" cy="6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5"/>
          </p:nvPr>
        </p:nvSpPr>
        <p:spPr>
          <a:xfrm>
            <a:off x="2653301" y="3523433"/>
            <a:ext cx="3078800" cy="8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6"/>
          </p:nvPr>
        </p:nvSpPr>
        <p:spPr>
          <a:xfrm>
            <a:off x="2653295" y="3039033"/>
            <a:ext cx="3078800" cy="6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7"/>
          </p:nvPr>
        </p:nvSpPr>
        <p:spPr>
          <a:xfrm>
            <a:off x="7561115" y="3523433"/>
            <a:ext cx="3078800" cy="8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8"/>
          </p:nvPr>
        </p:nvSpPr>
        <p:spPr>
          <a:xfrm>
            <a:off x="7561108" y="3039033"/>
            <a:ext cx="3078800" cy="6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9"/>
          </p:nvPr>
        </p:nvSpPr>
        <p:spPr>
          <a:xfrm>
            <a:off x="2653235" y="4905923"/>
            <a:ext cx="3078800" cy="8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3"/>
          </p:nvPr>
        </p:nvSpPr>
        <p:spPr>
          <a:xfrm>
            <a:off x="2653236" y="4421433"/>
            <a:ext cx="3078800" cy="6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4"/>
          </p:nvPr>
        </p:nvSpPr>
        <p:spPr>
          <a:xfrm>
            <a:off x="7561049" y="4905833"/>
            <a:ext cx="3078800" cy="89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15"/>
          </p:nvPr>
        </p:nvSpPr>
        <p:spPr>
          <a:xfrm>
            <a:off x="7561043" y="4421433"/>
            <a:ext cx="3078800" cy="68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5057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378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4667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7177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5735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accent5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346600" y="335200"/>
            <a:ext cx="11498800" cy="6187600"/>
          </a:xfrm>
          <a:prstGeom prst="roundRect">
            <a:avLst>
              <a:gd name="adj" fmla="val 5278"/>
            </a:avLst>
          </a:pr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chemeClr val="accent2">
                <a:alpha val="21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720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6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3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7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5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8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78591-BA0C-4498-8C7B-7C75D489F08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7AF944-093F-40C8-B721-EA71913CE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29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713333"/>
            <a:ext cx="102852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hippori Antique"/>
              <a:buNone/>
              <a:defRPr sz="3500" b="1">
                <a:solidFill>
                  <a:schemeClr val="dk1"/>
                </a:solidFill>
                <a:latin typeface="Shippori Antique"/>
                <a:ea typeface="Shippori Antique"/>
                <a:cs typeface="Shippori Antique"/>
                <a:sym typeface="Shippori Antiq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656600"/>
            <a:ext cx="10285200" cy="4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●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○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Text Medium"/>
              <a:buChar char="■"/>
              <a:defRPr sz="1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17168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DC4E-6DA9-CCDF-25D9-E33CE5750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069" y="487017"/>
            <a:ext cx="8786986" cy="2788566"/>
          </a:xfrm>
        </p:spPr>
        <p:txBody>
          <a:bodyPr/>
          <a:lstStyle/>
          <a:p>
            <a:pPr algn="ctr"/>
            <a:r>
              <a:rPr lang="sr-Latn-RS" dirty="0"/>
              <a:t>Jetpack Compose u Android mobilnim aplikacijama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B4648-10DF-626E-6DAA-B5BA288C0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57229" y="4918593"/>
            <a:ext cx="7766936" cy="2152460"/>
          </a:xfrm>
        </p:spPr>
        <p:txBody>
          <a:bodyPr>
            <a:normAutofit/>
          </a:bodyPr>
          <a:lstStyle/>
          <a:p>
            <a:pPr algn="ctr"/>
            <a:endParaRPr lang="sr-Latn-RS" sz="2400" noProof="1"/>
          </a:p>
          <a:p>
            <a:pPr algn="ctr"/>
            <a:r>
              <a:rPr lang="sr-Latn-RS" sz="2400" noProof="1"/>
              <a:t>Napredno softversko inženjerstvo</a:t>
            </a:r>
          </a:p>
          <a:p>
            <a:pPr algn="ctr"/>
            <a:r>
              <a:rPr lang="sr-Latn-RS" sz="2000" dirty="0"/>
              <a:t>Anastasija Vasić, br. Indeksa 1848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051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8AEF-4653-98D2-5007-DF2A6544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Struktura Jetpack Compose-a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E4A1-839C-A84A-B679-A8B8F0640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0017"/>
            <a:ext cx="8596668" cy="5088835"/>
          </a:xfrm>
        </p:spPr>
        <p:txBody>
          <a:bodyPr/>
          <a:lstStyle/>
          <a:p>
            <a:r>
              <a:rPr lang="sr-Latn-RS" b="1" noProof="1"/>
              <a:t>State</a:t>
            </a:r>
            <a:r>
              <a:rPr lang="sr-Latn-RS" noProof="1"/>
              <a:t> omogućava praćenje i upravljanje podacima koji se dinamički menjaju tokom rada aplikacije. </a:t>
            </a:r>
          </a:p>
          <a:p>
            <a:r>
              <a:rPr lang="sr-Latn-RS" noProof="1"/>
              <a:t>State prati vrednosti koje utiču na prikaz korisničkog interfejsa. Promena vrednosti u State-u automatski osvežava deo interfejsa koji zavisi od tih podataka.</a:t>
            </a:r>
          </a:p>
          <a:p>
            <a:endParaRPr lang="sr-Latn-RS" noProof="1"/>
          </a:p>
          <a:p>
            <a:endParaRPr lang="sr-Latn-RS" noProof="1"/>
          </a:p>
          <a:p>
            <a:r>
              <a:rPr lang="sr-Latn-RS" b="1" noProof="1"/>
              <a:t>Modifier</a:t>
            </a:r>
            <a:r>
              <a:rPr lang="sr-Latn-RS" noProof="1"/>
              <a:t> je objekat koji se koristi za prilagođavanje izgleda, rasporeda i ponašanja komponenata. Modifier može menjati dimenzije, poziciju, padding, margine, pozadinu, ponašanje na dodir i druge aspekte komponente.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9B9C4-D9A3-1B48-DA3C-EAFE3052F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81" y="3157089"/>
            <a:ext cx="5982535" cy="828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61D8A5-90DE-015A-F5A9-8736E6EA0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998" y="5169258"/>
            <a:ext cx="3334215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2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0E126-3B31-6B55-15DF-24301CE45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Layouts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47CD-EF04-C97E-B7E5-8ED428073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r-Latn-R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2B08F-627E-266F-3626-23963779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68" y="2059609"/>
            <a:ext cx="8238698" cy="36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14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3A55-F12F-6684-EB24-F13A75C0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Struktura Jetpack Compose-a - Layouts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23B1-666C-7E25-DC3A-822C04604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9835"/>
            <a:ext cx="8596668" cy="4810539"/>
          </a:xfrm>
        </p:spPr>
        <p:txBody>
          <a:bodyPr>
            <a:normAutofit/>
          </a:bodyPr>
          <a:lstStyle/>
          <a:p>
            <a:r>
              <a:rPr lang="sr-Latn-RS" b="1" noProof="1"/>
              <a:t>Column – </a:t>
            </a:r>
            <a:r>
              <a:rPr lang="sr-Latn-RS" noProof="1"/>
              <a:t> </a:t>
            </a:r>
            <a:r>
              <a:rPr lang="sr-Latn-R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za slaganje UI elemenata u vertikalnom pravcu. Ova funkcija postavlja svu decu-elemente direktno jedno ispod drugog, bez prostora između njih. Koristi se sa anotacijom Column().</a:t>
            </a:r>
            <a:endParaRPr lang="en-U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pPr marL="0" indent="0">
              <a:buNone/>
            </a:pPr>
            <a:endParaRPr lang="sr-Latn-R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EA126-3972-B1A9-DB84-D23401D50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82" y="2672883"/>
            <a:ext cx="4366345" cy="37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9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4B65-ED55-7705-A38C-6662AD54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Struktura Jetpack Compose-a - Layouts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D761A-AB32-810F-979F-173267514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/>
          <a:lstStyle/>
          <a:p>
            <a:r>
              <a:rPr lang="sr-Latn-RS" b="1" noProof="1"/>
              <a:t>Row -</a:t>
            </a:r>
            <a:r>
              <a:rPr lang="sr-Latn-RS" noProof="1"/>
              <a:t> </a:t>
            </a:r>
            <a:r>
              <a:rPr lang="sr-Latn-R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ekvivalent Column funkciji, ali postavlja decu-elemente u horizontalnom pravcu, jedno pored drugog, takođe bez prostora između njih. Ova funkcija se koristi sa anotacijom Row().</a:t>
            </a:r>
            <a:endParaRPr lang="en-U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noProof="1"/>
          </a:p>
          <a:p>
            <a:endParaRPr lang="sr-Latn-RS" noProof="1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526BA-A986-B65C-8D20-2B1872BD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35" y="3318565"/>
            <a:ext cx="7395794" cy="28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2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58FD-989A-F243-17DE-653922F5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Struktura Jetpack Compose-a - Layouts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D1543-9346-DBE4-AFA4-B21AA1801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9287"/>
            <a:ext cx="8596668" cy="4292075"/>
          </a:xfrm>
        </p:spPr>
        <p:txBody>
          <a:bodyPr/>
          <a:lstStyle/>
          <a:p>
            <a:r>
              <a:rPr lang="en-US" b="1" dirty="0"/>
              <a:t>Box</a:t>
            </a:r>
            <a:r>
              <a:rPr lang="sr-Latn-RS" b="1" dirty="0"/>
              <a:t> -</a:t>
            </a:r>
            <a:r>
              <a:rPr lang="en-US" dirty="0"/>
              <a:t> </a:t>
            </a:r>
            <a:r>
              <a:rPr lang="sr-Latn-R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za pozicioniranje elemenata jednog preko drugog. Deca-elementi unutar Box-a su pozicionirana relativno prema njegovim ivicama. Box() omogućava slaganje elemenata koji se preklapaju u redosledu kojim su navedeni.</a:t>
            </a:r>
            <a:endParaRPr lang="en-U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b="1" dirty="0"/>
              <a:t>Lazy Column/Lazy Row </a:t>
            </a:r>
            <a:r>
              <a:rPr lang="sr-Latn-RS" dirty="0"/>
              <a:t>- </a:t>
            </a:r>
            <a:r>
              <a:rPr lang="sr-Latn-RS" noProof="1"/>
              <a:t>Optimizovane verzije za prikaz velikih lista elemenata.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15B87-A0BC-5133-530C-33D78D7E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375" y="3607903"/>
            <a:ext cx="5096586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11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F0F8-B0EC-4DED-8383-55D99E3E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Struktura Jetpack Compose-a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0414-FFC7-2473-6E00-8C3F5901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9471"/>
            <a:ext cx="8596668" cy="4321892"/>
          </a:xfrm>
        </p:spPr>
        <p:txBody>
          <a:bodyPr>
            <a:normAutofit/>
          </a:bodyPr>
          <a:lstStyle/>
          <a:p>
            <a:r>
              <a:rPr lang="sr-Latn-R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sr-Latn-R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komponenta - omogućava kreiranje dugmadi sa opcijama za rukovanje klikovima. Button može obuhvatiti različite UI komponente unutar sebe (npr. Text, ikone itd.), što ga čini fleksibilnim za različite scenarije.</a:t>
            </a:r>
          </a:p>
          <a:p>
            <a:endParaRPr lang="sr-Latn-R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R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r-Latn-R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Spacer</a:t>
            </a:r>
            <a:r>
              <a:rPr lang="sr-Latn-R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- za dodavanje prostora između dva UI elementa. To je prazna kutija koja može imati određenu visinu i širinu, što omogućava precizno pozicioniranje elemenata. Spacer funkcija je anotirana sa Spacer().</a:t>
            </a:r>
            <a:endParaRPr lang="en-U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C2124-A3FE-880D-139C-6F811FA9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85" y="2719425"/>
            <a:ext cx="5495536" cy="22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4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3272-A283-C0D0-A828-BF7129C1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Struktura Jetpack Compose-a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FD28-1B31-9E1F-6032-FDE86EDDB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Vertikalno</a:t>
            </a:r>
            <a:r>
              <a:rPr lang="sr-Latn-R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skrolovanje</a:t>
            </a:r>
            <a:r>
              <a:rPr lang="sr-Latn-R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- Kada UI elementi ne mogu stati u visinu ekrana, potrebno je koristiti skrolujući prikaz. </a:t>
            </a:r>
            <a:r>
              <a:rPr lang="sr-Latn-R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VerticalScroll</a:t>
            </a:r>
            <a:r>
              <a:rPr lang="sr-Latn-R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omogućava vertikalno skrolovanje UI elemenata, dok se sadržaj unutar njega iscrtava u okviru njegovih granica. Ova funkcija se koristi sa VerticalScroll() anotacijom.</a:t>
            </a:r>
          </a:p>
          <a:p>
            <a:r>
              <a:rPr lang="sr-Latn-RS" sz="18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sr-Latn-RS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funkcija - za dodavanje dodatnog prostora oko određenog UI elementa, u skladu sa potrebama aplikacije. Ova funkcija dodaje bele margine oko komponente i koristi se sa Padding() anotacijom.</a:t>
            </a:r>
            <a:endParaRPr lang="en-US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45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C98AA-DCFC-6887-1538-8F4B73BB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08" y="301487"/>
            <a:ext cx="8596668" cy="1320800"/>
          </a:xfrm>
        </p:spPr>
        <p:txBody>
          <a:bodyPr/>
          <a:lstStyle/>
          <a:p>
            <a:pPr algn="ctr"/>
            <a:r>
              <a:rPr lang="sr-Latn-RS" b="1" dirty="0"/>
              <a:t>Instagram demo app</a:t>
            </a:r>
            <a:endParaRPr lang="en-US" b="1" dirty="0"/>
          </a:p>
        </p:txBody>
      </p:sp>
      <p:pic>
        <p:nvPicPr>
          <p:cNvPr id="106" name="Content Placeholder 105">
            <a:extLst>
              <a:ext uri="{FF2B5EF4-FFF2-40B4-BE49-F238E27FC236}">
                <a16:creationId xmlns:a16="http://schemas.microsoft.com/office/drawing/2014/main" id="{04D79938-B0CC-1DD1-B5FF-1EA4884C7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6"/>
          <a:stretch/>
        </p:blipFill>
        <p:spPr>
          <a:xfrm>
            <a:off x="442811" y="1401416"/>
            <a:ext cx="2608846" cy="5317436"/>
          </a:xfr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B21064AD-0FF3-3C5B-14C5-85E57D73E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"/>
          <a:stretch/>
        </p:blipFill>
        <p:spPr>
          <a:xfrm>
            <a:off x="3198163" y="1401415"/>
            <a:ext cx="2608846" cy="535868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AC84ABF2-15E5-378C-AD78-03EF96AE0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"/>
          <a:stretch/>
        </p:blipFill>
        <p:spPr>
          <a:xfrm>
            <a:off x="6096000" y="1380903"/>
            <a:ext cx="2608846" cy="53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0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8"/>
          <p:cNvSpPr txBox="1">
            <a:spLocks noGrp="1"/>
          </p:cNvSpPr>
          <p:nvPr>
            <p:ph type="subTitle" idx="1"/>
          </p:nvPr>
        </p:nvSpPr>
        <p:spPr>
          <a:xfrm>
            <a:off x="6809679" y="2047167"/>
            <a:ext cx="4594301" cy="167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sr-Latn-RS" noProof="1"/>
              <a:t>Demonstracija </a:t>
            </a:r>
            <a:r>
              <a:rPr lang="sr-Latn-RS" noProof="1">
                <a:solidFill>
                  <a:srgbClr val="7030A0"/>
                </a:solidFill>
              </a:rPr>
              <a:t>Proizvoda</a:t>
            </a:r>
          </a:p>
        </p:txBody>
      </p:sp>
      <p:pic>
        <p:nvPicPr>
          <p:cNvPr id="1247" name="Google Shape;1247;p4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6666" b="16666"/>
          <a:stretch/>
        </p:blipFill>
        <p:spPr>
          <a:xfrm>
            <a:off x="1249800" y="1457800"/>
            <a:ext cx="3942400" cy="3942400"/>
          </a:xfrm>
          <a:prstGeom prst="ellipse">
            <a:avLst/>
          </a:prstGeom>
        </p:spPr>
      </p:pic>
      <p:sp>
        <p:nvSpPr>
          <p:cNvPr id="1249" name="Google Shape;1249;p48"/>
          <p:cNvSpPr/>
          <p:nvPr/>
        </p:nvSpPr>
        <p:spPr>
          <a:xfrm>
            <a:off x="2751367" y="2980000"/>
            <a:ext cx="898000" cy="898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7030A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250" name="Google Shape;1250;p48"/>
          <p:cNvGrpSpPr/>
          <p:nvPr/>
        </p:nvGrpSpPr>
        <p:grpSpPr>
          <a:xfrm>
            <a:off x="2945702" y="3210536"/>
            <a:ext cx="509332" cy="436928"/>
            <a:chOff x="-3037625" y="3254850"/>
            <a:chExt cx="299325" cy="256775"/>
          </a:xfrm>
        </p:grpSpPr>
        <p:sp>
          <p:nvSpPr>
            <p:cNvPr id="1251" name="Google Shape;1251;p48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4CE9-20BC-A8EB-C06B-980492C8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Primeri iz stvarnog sveta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E4138-37A7-D267-0BB4-EECE851A0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1113"/>
            <a:ext cx="9202162" cy="4590250"/>
          </a:xfrm>
        </p:spPr>
        <p:txBody>
          <a:bodyPr/>
          <a:lstStyle/>
          <a:p>
            <a:r>
              <a:rPr lang="sr-Latn-RS" noProof="1"/>
              <a:t>Jetpack Compose je brzo usvojen od strane mnogih timova i kompanija zbog svojih prednosti u razvoju Android aplikacija. </a:t>
            </a:r>
          </a:p>
          <a:p>
            <a:r>
              <a:rPr lang="sr-Latn-RS" b="1" noProof="1"/>
              <a:t>Airbnb</a:t>
            </a:r>
            <a:r>
              <a:rPr lang="sr-Latn-RS" noProof="1"/>
              <a:t> koristi Jetpack Compose za razvoj prilagođenih komponenti korisničkog interfejsa, kao što su kartice za pretragu i rezervaciju.</a:t>
            </a:r>
          </a:p>
          <a:p>
            <a:r>
              <a:rPr lang="sr-Latn-RS" b="1" noProof="1"/>
              <a:t>X</a:t>
            </a:r>
            <a:r>
              <a:rPr lang="sr-Latn-RS" noProof="1"/>
              <a:t> je ga usvojio za pojednostavljenje rada na korisničkom interfejsu aplikacije, posebno na novim funkcijama i eksperimentalnim funkcionalnostima.</a:t>
            </a:r>
          </a:p>
          <a:p>
            <a:r>
              <a:rPr lang="sr-Latn-RS" b="1" noProof="1"/>
              <a:t>Lyft</a:t>
            </a:r>
            <a:r>
              <a:rPr lang="sr-Latn-RS" noProof="1"/>
              <a:t> koristi Jetpack Compose za kreiranje brzih i responzivnih korisničkih interfejsa, posebno za prikaz podataka uživo, kao što su mape i statusi vožnje.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0B52-D5E2-B074-FD83-3FEE1DD2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610100"/>
            <a:ext cx="1198894" cy="1176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3C4C6-1185-8C95-6BB2-E1D23E57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66" y="4616282"/>
            <a:ext cx="2375451" cy="1163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A68C8-3134-F34F-EAD7-500812EE7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417" y="4470229"/>
            <a:ext cx="1649045" cy="1455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686BD-84E0-311F-2C0D-AA75116E0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23" y="3940499"/>
            <a:ext cx="4469548" cy="251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5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0C89-8733-A7A6-9380-4F554A85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sz="4000" b="1" dirty="0"/>
              <a:t>Uvod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D4BAC-F353-5E89-C0D5-FCEEF89F4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9835"/>
            <a:ext cx="8596668" cy="4381527"/>
          </a:xfrm>
        </p:spPr>
        <p:txBody>
          <a:bodyPr/>
          <a:lstStyle/>
          <a:p>
            <a:r>
              <a:rPr lang="sr-Latn-RS" b="1" dirty="0"/>
              <a:t>Jetpack Compose </a:t>
            </a:r>
            <a:r>
              <a:rPr lang="sr-Latn-RS" dirty="0"/>
              <a:t>je moderni Android toolkit za izradu korisničkog interfejsa (UI) koji koristi deklarativni pristup. </a:t>
            </a:r>
          </a:p>
          <a:p>
            <a:r>
              <a:rPr lang="sr-Latn-RS" dirty="0"/>
              <a:t>Deklarativni model omogućava opisivanje UI komponenti pozivanjem niza funkcija koje transformišu podatke u hijerarhiju korisničkog interfejsa. Ovaj pristup eliminiše potrebu za XML stranicama i omogućava pisanje koda direktno u Kotlinu.</a:t>
            </a:r>
          </a:p>
          <a:p>
            <a:r>
              <a:rPr lang="sr-Latn-RS" dirty="0"/>
              <a:t>Neke kompanije koje koriste Jetpack Compose:</a:t>
            </a:r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C7E57-7962-51B1-6300-1DECC0AF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610100"/>
            <a:ext cx="1198894" cy="117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F4B853-1EA1-3918-F5F3-55F87083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66" y="4616282"/>
            <a:ext cx="2375451" cy="1163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FDE84-D0F8-6C08-885F-EB2B76FE2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23" y="3940499"/>
            <a:ext cx="4469548" cy="2515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53840D-C036-320A-5CDF-27C78DA41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417" y="4470229"/>
            <a:ext cx="1649045" cy="14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2D2D-B79F-D3CF-576E-49DBA66B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Prednosti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224F8-3845-671A-8A0E-38280DD9D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9471"/>
            <a:ext cx="8596668" cy="4790660"/>
          </a:xfrm>
        </p:spPr>
        <p:txBody>
          <a:bodyPr>
            <a:normAutofit fontScale="85000" lnSpcReduction="20000"/>
          </a:bodyPr>
          <a:lstStyle/>
          <a:p>
            <a:pPr marR="0"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sr-Latn-RS" sz="23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Deklarativan</a:t>
            </a:r>
            <a:r>
              <a:rPr lang="sr-Latn-RS" sz="2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Potpuno je deklarativan, što znači da možete opisati svoje UI komponente pozivanjem unapred definisanih funkcija.</a:t>
            </a:r>
            <a:endParaRPr lang="en-US" sz="23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sr-Latn-RS" sz="23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Kompatibilan</a:t>
            </a:r>
            <a:r>
              <a:rPr lang="sr-Latn-RS" sz="2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Lako je kompatibilan sa postojećim prikazima (views) prisutnim u Androidu.</a:t>
            </a:r>
            <a:endParaRPr lang="en-US" sz="23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sr-Latn-RS" sz="23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Povećava brzinu razvoja</a:t>
            </a:r>
            <a:r>
              <a:rPr lang="sr-Latn-RS" sz="2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Prethodno su programeri morali da rade i na XML datoteci i na Kotlin datoteci. Međutim, uz pomoć Jetpack Compose-a ovo postaje jednostavnije jer programeri sada rade samo na Kotlin datotekama, što povećava brzinu razvoja.</a:t>
            </a:r>
            <a:endParaRPr lang="en-US" sz="23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sr-Latn-RS" sz="23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Brži razvoj: </a:t>
            </a:r>
            <a:r>
              <a:rPr lang="sr-Latn-RS" sz="2300" dirty="0">
                <a:ea typeface="Times New Roman" panose="02020603050405020304" pitchFamily="18" charset="0"/>
                <a:cs typeface="Times New Roman" panose="02020603050405020304" pitchFamily="18" charset="0"/>
              </a:rPr>
              <a:t>Uz Live Preview i Hot Reloading možete videti promene u interfejsu u realnom vremenu bez potrebe za ponovnim pokretanjem.</a:t>
            </a:r>
            <a:endParaRPr lang="en-US" sz="23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sr-Latn-RS" sz="23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Lak za održavanje</a:t>
            </a:r>
            <a:r>
              <a:rPr lang="sr-Latn-RS" sz="2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Pošto je celokupna baza koda aplikacije prisutna u jednoj datoteci, postaje lakše upravljati i održavati kod aplikacije.</a:t>
            </a:r>
            <a:endParaRPr lang="en-US" sz="23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sr-Latn-RS" sz="23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Napisan u Kotlinu</a:t>
            </a:r>
            <a:r>
              <a:rPr lang="sr-Latn-RS" sz="2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: Aplikacije napisane koristeći Jetpack Compose koriste 100% Kotlin programski jezik.</a:t>
            </a:r>
            <a:endParaRPr lang="en-US" sz="23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8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CABC-BC32-295C-05A1-90D7B358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Nedostaci i ograničenja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7F82-17EB-9AC5-A734-C63ACFC37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>
            <a:normAutofit/>
          </a:bodyPr>
          <a:lstStyle/>
          <a:p>
            <a:r>
              <a:rPr lang="sr-Latn-RS" sz="2000" noProof="1"/>
              <a:t>Starije aplikacije s XML-om zahtevaju migraciju</a:t>
            </a:r>
          </a:p>
          <a:p>
            <a:pPr lvl="1"/>
            <a:r>
              <a:rPr lang="sr-Latn-RS" sz="1800" noProof="1"/>
              <a:t>Jetpack Compose omogućava postepenu integraciju, pa timovi mogu koristiti obe tehnologije dok ne završe prelazak.</a:t>
            </a:r>
          </a:p>
          <a:p>
            <a:r>
              <a:rPr lang="sr-Latn-RS" sz="2000" dirty="0"/>
              <a:t>Veća potrošnja memorije na starijim uređajima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r-Latn-RS" sz="1800" dirty="0"/>
              <a:t>U nekim slučajevima, Jetpack Compose aplikacije mogu trošiti više memorije nego aplikacije bazirane na XML-u, što može biti problematično za starije uređaje s ograničenim resursima.</a:t>
            </a:r>
            <a:endParaRPr lang="sr-Latn-RS" sz="1800" noProof="1"/>
          </a:p>
          <a:p>
            <a:r>
              <a:rPr lang="sr-Latn-RS" sz="2000" noProof="1"/>
              <a:t>Deklarativni pristup može biti izazovan za developere koji su navikli na tradicionalne imperative metode.</a:t>
            </a:r>
          </a:p>
        </p:txBody>
      </p:sp>
    </p:spTree>
    <p:extLst>
      <p:ext uri="{BB962C8B-B14F-4D97-AF65-F5344CB8AC3E}">
        <p14:creationId xmlns:p14="http://schemas.microsoft.com/office/powerpoint/2010/main" val="1548735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BCB7-80A1-E77F-0542-DF773F10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Zaključak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FDD5C-DA20-5F67-1925-B3EF5ABC8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9226"/>
            <a:ext cx="8596668" cy="4282136"/>
          </a:xfrm>
        </p:spPr>
        <p:txBody>
          <a:bodyPr/>
          <a:lstStyle/>
          <a:p>
            <a:pPr marL="0" indent="0">
              <a:buNone/>
            </a:pPr>
            <a:endParaRPr lang="sr-Latn-RS" dirty="0"/>
          </a:p>
          <a:p>
            <a:r>
              <a:rPr lang="sr-Latn-RS" sz="2000" noProof="1"/>
              <a:t>Jetpack Compose nije samo alat – to je filozofija razvoja koja čini proces jednostavnijim, bržim i zabavnijim.</a:t>
            </a:r>
          </a:p>
          <a:p>
            <a:r>
              <a:rPr lang="sr-Latn-RS" sz="2000" noProof="1"/>
              <a:t>Jetpack Compose postavlja standard za budućnost Android razvoja, omogućavajući efikasniji rad i bolje korisničko iskustvo. </a:t>
            </a:r>
            <a:r>
              <a:rPr lang="sr-Latn-RS" sz="2000" b="1" noProof="1"/>
              <a:t>Pozivam vas da ga isprobate i istražite kako može unaprediti vaše projekte.</a:t>
            </a:r>
            <a:endParaRPr lang="sr-Latn-RS" sz="2000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01606-58A0-F483-E215-F5EBA8E77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542" y="4287921"/>
            <a:ext cx="3734251" cy="209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85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FBA3-4E85-5352-ECD1-8BE84249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630" y="263718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sr-Latn-RS" sz="6000" b="1" dirty="0"/>
              <a:t>	HVALA NA PAŽNJI!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1411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7A95-7107-751B-2426-C2FD514D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Istorijat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C471-6688-0525-523E-28AF2B8EF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8861"/>
            <a:ext cx="8596668" cy="4222502"/>
          </a:xfrm>
        </p:spPr>
        <p:txBody>
          <a:bodyPr/>
          <a:lstStyle/>
          <a:p>
            <a:r>
              <a:rPr lang="sr-Latn-RS" sz="1900" dirty="0"/>
              <a:t>Prvi put predstavljen maja 2019. godine na Google I/O konferenciji.</a:t>
            </a:r>
          </a:p>
          <a:p>
            <a:r>
              <a:rPr lang="sr-Latn-RS" sz="1900" dirty="0"/>
              <a:t>Avgusta 2020. godine se pojavljuje alpha izdanje, a februara 2021. godine i beta izdanje</a:t>
            </a:r>
          </a:p>
          <a:p>
            <a:r>
              <a:rPr lang="sr-Latn-RS" sz="1900" dirty="0"/>
              <a:t>U upotrebi je od jula 2021. godine</a:t>
            </a:r>
          </a:p>
          <a:p>
            <a:r>
              <a:rPr lang="sr-Latn-RS" sz="1900" dirty="0"/>
              <a:t>Danas je ključni alat za savremeni Android razvoj i </a:t>
            </a:r>
          </a:p>
          <a:p>
            <a:pPr marL="0" indent="0">
              <a:buNone/>
            </a:pPr>
            <a:r>
              <a:rPr lang="sr-Latn-RS" sz="1900" dirty="0"/>
              <a:t>     u potpunosti zamenjuje tradicionalni XML pristup</a:t>
            </a:r>
          </a:p>
          <a:p>
            <a:r>
              <a:rPr lang="sr-Latn-RS" sz="1900" dirty="0"/>
              <a:t>Kompatibilan sa postojećim Android aplikacijama</a:t>
            </a:r>
          </a:p>
          <a:p>
            <a:r>
              <a:rPr lang="sr-Latn-RS" sz="1900" dirty="0"/>
              <a:t> Podržava verziju Android 5.0 i novije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B819E-EF28-BAF2-0396-2D92AB0618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6" y="3015928"/>
            <a:ext cx="1588832" cy="17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4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4A8F-D6EE-B118-DE4B-99657934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Problem tradicionalnog UI razvoja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1CA0C-5AEB-1E58-09E1-61743DA2C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399"/>
            <a:ext cx="8596668" cy="4110963"/>
          </a:xfrm>
        </p:spPr>
        <p:txBody>
          <a:bodyPr>
            <a:normAutofit/>
          </a:bodyPr>
          <a:lstStyle/>
          <a:p>
            <a:r>
              <a:rPr lang="sr-Latn-RS" sz="2000" dirty="0"/>
              <a:t>Problemi sa XML-om i View sistemom</a:t>
            </a:r>
          </a:p>
          <a:p>
            <a:pPr lvl="1"/>
            <a:r>
              <a:rPr lang="sr-Latn-RS" sz="1800" dirty="0"/>
              <a:t>Velika količina koda</a:t>
            </a:r>
          </a:p>
          <a:p>
            <a:pPr lvl="1"/>
            <a:r>
              <a:rPr lang="sr-Latn-RS" sz="1800" dirty="0"/>
              <a:t>Više fajlova (XML + Kotlin)</a:t>
            </a:r>
          </a:p>
          <a:p>
            <a:pPr lvl="1"/>
            <a:r>
              <a:rPr lang="sr-Latn-RS" sz="1800" dirty="0"/>
              <a:t>Složenost održavanja</a:t>
            </a:r>
          </a:p>
          <a:p>
            <a:pPr lvl="1"/>
            <a:r>
              <a:rPr lang="sr-Latn-RS" sz="1800" dirty="0"/>
              <a:t>findViewById i povezivanje UI elemenata</a:t>
            </a:r>
          </a:p>
          <a:p>
            <a:pPr lvl="1"/>
            <a:r>
              <a:rPr lang="sr-Latn-RS" sz="1800" dirty="0"/>
              <a:t>Teškoća pri radu sa dinamičkim sadržajem</a:t>
            </a:r>
          </a:p>
          <a:p>
            <a:pPr lvl="1"/>
            <a:r>
              <a:rPr lang="sr-Latn-RS" sz="1800" dirty="0"/>
              <a:t>Komplikovanije korišćenje animacija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157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EF68-CCD3-85A1-4FE4-C2F09EF72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XML u poređenju sa Jetpack Compose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B8108-3D72-42EA-7389-45E97A194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85" y="2120831"/>
            <a:ext cx="4301283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46015-BEF5-9E56-452F-24720F5E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624" y="2120831"/>
            <a:ext cx="4661602" cy="27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6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F674-0998-06C6-2FEA-01CC3215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Rešenje: Jetpack Compose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B5B3-8CA4-C00C-9706-67561FA7E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67627"/>
            <a:ext cx="8596668" cy="3880773"/>
          </a:xfrm>
        </p:spPr>
        <p:txBody>
          <a:bodyPr/>
          <a:lstStyle/>
          <a:p>
            <a:r>
              <a:rPr lang="sr-Latn-RS" sz="2000" dirty="0"/>
              <a:t>Deklarativni UI pristup</a:t>
            </a:r>
          </a:p>
          <a:p>
            <a:r>
              <a:rPr lang="sr-Latn-RS" sz="2000" dirty="0"/>
              <a:t>Manje koda, brži razvoj</a:t>
            </a:r>
          </a:p>
          <a:p>
            <a:r>
              <a:rPr lang="sr-Latn-RS" sz="2000" dirty="0"/>
              <a:t>Potpuna integracija sa Kotlin kodom</a:t>
            </a:r>
          </a:p>
          <a:p>
            <a:r>
              <a:rPr lang="sr-Latn-RS" sz="2000" dirty="0"/>
              <a:t>Lako prilagodljiv i fleksibilan</a:t>
            </a:r>
          </a:p>
          <a:p>
            <a:r>
              <a:rPr lang="sr-Latn-RS" sz="2000" dirty="0"/>
              <a:t>Lak za održavanje</a:t>
            </a:r>
          </a:p>
          <a:p>
            <a:r>
              <a:rPr lang="sr-Latn-RS" sz="2000" dirty="0"/>
              <a:t>Interoperabilnost sa postojećim komponentama</a:t>
            </a:r>
            <a:endParaRPr lang="en-US" dirty="0"/>
          </a:p>
        </p:txBody>
      </p:sp>
      <p:grpSp>
        <p:nvGrpSpPr>
          <p:cNvPr id="4" name="Google Shape;2256;p118">
            <a:extLst>
              <a:ext uri="{FF2B5EF4-FFF2-40B4-BE49-F238E27FC236}">
                <a16:creationId xmlns:a16="http://schemas.microsoft.com/office/drawing/2014/main" id="{B34E288A-1687-AF22-6906-48AEF7A7C487}"/>
              </a:ext>
            </a:extLst>
          </p:cNvPr>
          <p:cNvGrpSpPr/>
          <p:nvPr/>
        </p:nvGrpSpPr>
        <p:grpSpPr>
          <a:xfrm>
            <a:off x="7241479" y="2464213"/>
            <a:ext cx="2508066" cy="2698394"/>
            <a:chOff x="3183911" y="1472585"/>
            <a:chExt cx="2777710" cy="2960539"/>
          </a:xfrm>
        </p:grpSpPr>
        <p:sp>
          <p:nvSpPr>
            <p:cNvPr id="5" name="Google Shape;2258;p118">
              <a:extLst>
                <a:ext uri="{FF2B5EF4-FFF2-40B4-BE49-F238E27FC236}">
                  <a16:creationId xmlns:a16="http://schemas.microsoft.com/office/drawing/2014/main" id="{DE04A653-7686-C9B4-3AB2-771B8F572B21}"/>
                </a:ext>
              </a:extLst>
            </p:cNvPr>
            <p:cNvSpPr/>
            <p:nvPr/>
          </p:nvSpPr>
          <p:spPr>
            <a:xfrm>
              <a:off x="4465665" y="1472585"/>
              <a:ext cx="947627" cy="614773"/>
            </a:xfrm>
            <a:custGeom>
              <a:avLst/>
              <a:gdLst/>
              <a:ahLst/>
              <a:cxnLst/>
              <a:rect l="l" t="t" r="r" b="b"/>
              <a:pathLst>
                <a:path w="44652" h="28968" fill="none" extrusionOk="0">
                  <a:moveTo>
                    <a:pt x="44652" y="28967"/>
                  </a:moveTo>
                  <a:lnTo>
                    <a:pt x="44652" y="0"/>
                  </a:lnTo>
                  <a:lnTo>
                    <a:pt x="1" y="0"/>
                  </a:lnTo>
                  <a:lnTo>
                    <a:pt x="1" y="9909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Google Shape;2260;p118">
              <a:extLst>
                <a:ext uri="{FF2B5EF4-FFF2-40B4-BE49-F238E27FC236}">
                  <a16:creationId xmlns:a16="http://schemas.microsoft.com/office/drawing/2014/main" id="{144C3328-2FD6-6D85-0BA1-A3A4EC1E7583}"/>
                </a:ext>
              </a:extLst>
            </p:cNvPr>
            <p:cNvSpPr/>
            <p:nvPr/>
          </p:nvSpPr>
          <p:spPr>
            <a:xfrm>
              <a:off x="3340034" y="3562259"/>
              <a:ext cx="1125663" cy="539918"/>
            </a:xfrm>
            <a:custGeom>
              <a:avLst/>
              <a:gdLst/>
              <a:ahLst/>
              <a:cxnLst/>
              <a:rect l="l" t="t" r="r" b="b"/>
              <a:pathLst>
                <a:path w="53041" h="50548" fill="none" extrusionOk="0">
                  <a:moveTo>
                    <a:pt x="6535" y="0"/>
                  </a:moveTo>
                  <a:lnTo>
                    <a:pt x="0" y="0"/>
                  </a:lnTo>
                  <a:lnTo>
                    <a:pt x="0" y="50548"/>
                  </a:lnTo>
                  <a:lnTo>
                    <a:pt x="53041" y="50548"/>
                  </a:lnTo>
                  <a:lnTo>
                    <a:pt x="53041" y="41034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Google Shape;2261;p118">
              <a:extLst>
                <a:ext uri="{FF2B5EF4-FFF2-40B4-BE49-F238E27FC236}">
                  <a16:creationId xmlns:a16="http://schemas.microsoft.com/office/drawing/2014/main" id="{F37C793E-BB82-0D0E-0D64-B538B58D4AB9}"/>
                </a:ext>
              </a:extLst>
            </p:cNvPr>
            <p:cNvSpPr/>
            <p:nvPr/>
          </p:nvSpPr>
          <p:spPr>
            <a:xfrm>
              <a:off x="5150091" y="3850588"/>
              <a:ext cx="283214" cy="280625"/>
            </a:xfrm>
            <a:custGeom>
              <a:avLst/>
              <a:gdLst/>
              <a:ahLst/>
              <a:cxnLst/>
              <a:rect l="l" t="t" r="r" b="b"/>
              <a:pathLst>
                <a:path w="13345" h="13223" fill="none" extrusionOk="0">
                  <a:moveTo>
                    <a:pt x="13344" y="1"/>
                  </a:moveTo>
                  <a:lnTo>
                    <a:pt x="13344" y="13223"/>
                  </a:lnTo>
                  <a:lnTo>
                    <a:pt x="0" y="13223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Google Shape;2262;p118">
              <a:extLst>
                <a:ext uri="{FF2B5EF4-FFF2-40B4-BE49-F238E27FC236}">
                  <a16:creationId xmlns:a16="http://schemas.microsoft.com/office/drawing/2014/main" id="{5F3DB5E4-D492-29A3-EECB-D9BE853CA88D}"/>
                </a:ext>
              </a:extLst>
            </p:cNvPr>
            <p:cNvSpPr/>
            <p:nvPr/>
          </p:nvSpPr>
          <p:spPr>
            <a:xfrm>
              <a:off x="5526825" y="2547232"/>
              <a:ext cx="434796" cy="1137988"/>
            </a:xfrm>
            <a:custGeom>
              <a:avLst/>
              <a:gdLst/>
              <a:ahLst/>
              <a:cxnLst/>
              <a:rect l="l" t="t" r="r" b="b"/>
              <a:pathLst>
                <a:path w="8603" h="36233" fill="none" extrusionOk="0">
                  <a:moveTo>
                    <a:pt x="0" y="36232"/>
                  </a:moveTo>
                  <a:lnTo>
                    <a:pt x="8602" y="36232"/>
                  </a:lnTo>
                  <a:lnTo>
                    <a:pt x="8602" y="1"/>
                  </a:ln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2263;p118">
              <a:extLst>
                <a:ext uri="{FF2B5EF4-FFF2-40B4-BE49-F238E27FC236}">
                  <a16:creationId xmlns:a16="http://schemas.microsoft.com/office/drawing/2014/main" id="{CBAFDAAA-8DD8-891E-4EF9-75C83964ABD7}"/>
                </a:ext>
              </a:extLst>
            </p:cNvPr>
            <p:cNvSpPr/>
            <p:nvPr/>
          </p:nvSpPr>
          <p:spPr>
            <a:xfrm>
              <a:off x="3780603" y="1553507"/>
              <a:ext cx="1373372" cy="2879617"/>
            </a:xfrm>
            <a:custGeom>
              <a:avLst/>
              <a:gdLst/>
              <a:ahLst/>
              <a:cxnLst/>
              <a:rect l="l" t="t" r="r" b="b"/>
              <a:pathLst>
                <a:path w="64713" h="135687" extrusionOk="0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gradFill>
              <a:gsLst>
                <a:gs pos="0">
                  <a:srgbClr val="C52878"/>
                </a:gs>
                <a:gs pos="100000">
                  <a:srgbClr val="D36980"/>
                </a:gs>
              </a:gsLst>
              <a:lin ang="10801400" scaled="0"/>
            </a:gra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2264;p118">
              <a:extLst>
                <a:ext uri="{FF2B5EF4-FFF2-40B4-BE49-F238E27FC236}">
                  <a16:creationId xmlns:a16="http://schemas.microsoft.com/office/drawing/2014/main" id="{CE17750A-0A97-ECB6-CB8E-45FDF4AAA6C6}"/>
                </a:ext>
              </a:extLst>
            </p:cNvPr>
            <p:cNvSpPr/>
            <p:nvPr/>
          </p:nvSpPr>
          <p:spPr>
            <a:xfrm>
              <a:off x="3780603" y="1553507"/>
              <a:ext cx="1373372" cy="2879617"/>
            </a:xfrm>
            <a:custGeom>
              <a:avLst/>
              <a:gdLst/>
              <a:ahLst/>
              <a:cxnLst/>
              <a:rect l="l" t="t" r="r" b="b"/>
              <a:pathLst>
                <a:path w="64713" h="135687" fill="none" extrusionOk="0">
                  <a:moveTo>
                    <a:pt x="60792" y="135686"/>
                  </a:moveTo>
                  <a:lnTo>
                    <a:pt x="3921" y="135686"/>
                  </a:lnTo>
                  <a:cubicBezTo>
                    <a:pt x="1763" y="135686"/>
                    <a:pt x="0" y="133923"/>
                    <a:pt x="0" y="131765"/>
                  </a:cubicBezTo>
                  <a:lnTo>
                    <a:pt x="0" y="3921"/>
                  </a:lnTo>
                  <a:cubicBezTo>
                    <a:pt x="0" y="1763"/>
                    <a:pt x="1763" y="0"/>
                    <a:pt x="3921" y="0"/>
                  </a:cubicBezTo>
                  <a:lnTo>
                    <a:pt x="60792" y="0"/>
                  </a:lnTo>
                  <a:cubicBezTo>
                    <a:pt x="62980" y="0"/>
                    <a:pt x="64713" y="1763"/>
                    <a:pt x="64713" y="3921"/>
                  </a:cubicBezTo>
                  <a:lnTo>
                    <a:pt x="64713" y="131765"/>
                  </a:lnTo>
                  <a:cubicBezTo>
                    <a:pt x="64713" y="133923"/>
                    <a:pt x="62980" y="135686"/>
                    <a:pt x="60792" y="1356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2265;p118">
              <a:extLst>
                <a:ext uri="{FF2B5EF4-FFF2-40B4-BE49-F238E27FC236}">
                  <a16:creationId xmlns:a16="http://schemas.microsoft.com/office/drawing/2014/main" id="{6B211F2D-A57D-117B-2852-324102FEFEC5}"/>
                </a:ext>
              </a:extLst>
            </p:cNvPr>
            <p:cNvSpPr/>
            <p:nvPr/>
          </p:nvSpPr>
          <p:spPr>
            <a:xfrm>
              <a:off x="4427613" y="1619297"/>
              <a:ext cx="47114" cy="47751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51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51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172236"/>
            </a:solidFill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2266;p118">
              <a:extLst>
                <a:ext uri="{FF2B5EF4-FFF2-40B4-BE49-F238E27FC236}">
                  <a16:creationId xmlns:a16="http://schemas.microsoft.com/office/drawing/2014/main" id="{3AE2B32B-E0C7-1236-BEA8-AD0BF90AEA77}"/>
                </a:ext>
              </a:extLst>
            </p:cNvPr>
            <p:cNvSpPr/>
            <p:nvPr/>
          </p:nvSpPr>
          <p:spPr>
            <a:xfrm>
              <a:off x="5023647" y="2668834"/>
              <a:ext cx="8425" cy="8404"/>
            </a:xfrm>
            <a:custGeom>
              <a:avLst/>
              <a:gdLst/>
              <a:ahLst/>
              <a:cxnLst/>
              <a:rect l="l" t="t" r="r" b="b"/>
              <a:pathLst>
                <a:path w="397" h="396" fill="none" extrusionOk="0">
                  <a:moveTo>
                    <a:pt x="396" y="0"/>
                  </a:moveTo>
                  <a:lnTo>
                    <a:pt x="396" y="395"/>
                  </a:lnTo>
                  <a:lnTo>
                    <a:pt x="1" y="395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2267;p118">
              <a:extLst>
                <a:ext uri="{FF2B5EF4-FFF2-40B4-BE49-F238E27FC236}">
                  <a16:creationId xmlns:a16="http://schemas.microsoft.com/office/drawing/2014/main" id="{5418C527-994E-9041-B0EC-3FE1648E3841}"/>
                </a:ext>
              </a:extLst>
            </p:cNvPr>
            <p:cNvSpPr/>
            <p:nvPr/>
          </p:nvSpPr>
          <p:spPr>
            <a:xfrm>
              <a:off x="3923154" y="2677217"/>
              <a:ext cx="1076660" cy="21"/>
            </a:xfrm>
            <a:custGeom>
              <a:avLst/>
              <a:gdLst/>
              <a:ahLst/>
              <a:cxnLst/>
              <a:rect l="l" t="t" r="r" b="b"/>
              <a:pathLst>
                <a:path w="50732" h="1" fill="none" extrusionOk="0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2268;p118">
              <a:extLst>
                <a:ext uri="{FF2B5EF4-FFF2-40B4-BE49-F238E27FC236}">
                  <a16:creationId xmlns:a16="http://schemas.microsoft.com/office/drawing/2014/main" id="{1CA06E7C-FE6A-A097-D340-9B577B57C791}"/>
                </a:ext>
              </a:extLst>
            </p:cNvPr>
            <p:cNvSpPr/>
            <p:nvPr/>
          </p:nvSpPr>
          <p:spPr>
            <a:xfrm>
              <a:off x="3902526" y="2668834"/>
              <a:ext cx="8404" cy="8404"/>
            </a:xfrm>
            <a:custGeom>
              <a:avLst/>
              <a:gdLst/>
              <a:ahLst/>
              <a:cxnLst/>
              <a:rect l="l" t="t" r="r" b="b"/>
              <a:pathLst>
                <a:path w="396" h="396" fill="none" extrusionOk="0">
                  <a:moveTo>
                    <a:pt x="395" y="395"/>
                  </a:moveTo>
                  <a:lnTo>
                    <a:pt x="0" y="39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2269;p118">
              <a:extLst>
                <a:ext uri="{FF2B5EF4-FFF2-40B4-BE49-F238E27FC236}">
                  <a16:creationId xmlns:a16="http://schemas.microsoft.com/office/drawing/2014/main" id="{702DBB8C-4888-9A20-9920-A7BD9824FEC6}"/>
                </a:ext>
              </a:extLst>
            </p:cNvPr>
            <p:cNvSpPr/>
            <p:nvPr/>
          </p:nvSpPr>
          <p:spPr>
            <a:xfrm>
              <a:off x="3902526" y="1812167"/>
              <a:ext cx="21" cy="832813"/>
            </a:xfrm>
            <a:custGeom>
              <a:avLst/>
              <a:gdLst/>
              <a:ahLst/>
              <a:cxnLst/>
              <a:rect l="l" t="t" r="r" b="b"/>
              <a:pathLst>
                <a:path w="1" h="39242" fill="none" extrusionOk="0">
                  <a:moveTo>
                    <a:pt x="0" y="39242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2270;p118">
              <a:extLst>
                <a:ext uri="{FF2B5EF4-FFF2-40B4-BE49-F238E27FC236}">
                  <a16:creationId xmlns:a16="http://schemas.microsoft.com/office/drawing/2014/main" id="{7940B719-E608-3091-799A-851D239920C2}"/>
                </a:ext>
              </a:extLst>
            </p:cNvPr>
            <p:cNvSpPr/>
            <p:nvPr/>
          </p:nvSpPr>
          <p:spPr>
            <a:xfrm>
              <a:off x="3902526" y="1792175"/>
              <a:ext cx="8404" cy="8404"/>
            </a:xfrm>
            <a:custGeom>
              <a:avLst/>
              <a:gdLst/>
              <a:ahLst/>
              <a:cxnLst/>
              <a:rect l="l" t="t" r="r" b="b"/>
              <a:pathLst>
                <a:path w="396" h="396" fill="none" extrusionOk="0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2271;p118">
              <a:extLst>
                <a:ext uri="{FF2B5EF4-FFF2-40B4-BE49-F238E27FC236}">
                  <a16:creationId xmlns:a16="http://schemas.microsoft.com/office/drawing/2014/main" id="{B6BBFC6D-B81B-2A92-3388-B8F31E4C019B}"/>
                </a:ext>
              </a:extLst>
            </p:cNvPr>
            <p:cNvSpPr/>
            <p:nvPr/>
          </p:nvSpPr>
          <p:spPr>
            <a:xfrm>
              <a:off x="3934763" y="1792175"/>
              <a:ext cx="1077297" cy="21"/>
            </a:xfrm>
            <a:custGeom>
              <a:avLst/>
              <a:gdLst/>
              <a:ahLst/>
              <a:cxnLst/>
              <a:rect l="l" t="t" r="r" b="b"/>
              <a:pathLst>
                <a:path w="50762" h="1" fill="none" extrusionOk="0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2272;p118">
              <a:extLst>
                <a:ext uri="{FF2B5EF4-FFF2-40B4-BE49-F238E27FC236}">
                  <a16:creationId xmlns:a16="http://schemas.microsoft.com/office/drawing/2014/main" id="{38FBFA9A-A9AD-F5BF-5329-4A8E0399EEC0}"/>
                </a:ext>
              </a:extLst>
            </p:cNvPr>
            <p:cNvSpPr/>
            <p:nvPr/>
          </p:nvSpPr>
          <p:spPr>
            <a:xfrm>
              <a:off x="5023647" y="1792175"/>
              <a:ext cx="8425" cy="8404"/>
            </a:xfrm>
            <a:custGeom>
              <a:avLst/>
              <a:gdLst/>
              <a:ahLst/>
              <a:cxnLst/>
              <a:rect l="l" t="t" r="r" b="b"/>
              <a:pathLst>
                <a:path w="397" h="396" fill="none" extrusionOk="0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2273;p118">
              <a:extLst>
                <a:ext uri="{FF2B5EF4-FFF2-40B4-BE49-F238E27FC236}">
                  <a16:creationId xmlns:a16="http://schemas.microsoft.com/office/drawing/2014/main" id="{837F8E0C-2F21-283B-BB84-0B2AC8392A21}"/>
                </a:ext>
              </a:extLst>
            </p:cNvPr>
            <p:cNvSpPr/>
            <p:nvPr/>
          </p:nvSpPr>
          <p:spPr>
            <a:xfrm>
              <a:off x="5032051" y="1824433"/>
              <a:ext cx="21" cy="832813"/>
            </a:xfrm>
            <a:custGeom>
              <a:avLst/>
              <a:gdLst/>
              <a:ahLst/>
              <a:cxnLst/>
              <a:rect l="l" t="t" r="r" b="b"/>
              <a:pathLst>
                <a:path w="1" h="39242" fill="none" extrusionOk="0">
                  <a:moveTo>
                    <a:pt x="0" y="0"/>
                  </a:moveTo>
                  <a:lnTo>
                    <a:pt x="0" y="3924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2274;p118">
              <a:extLst>
                <a:ext uri="{FF2B5EF4-FFF2-40B4-BE49-F238E27FC236}">
                  <a16:creationId xmlns:a16="http://schemas.microsoft.com/office/drawing/2014/main" id="{BD7DF05D-260C-E960-89D8-ED1176338A3E}"/>
                </a:ext>
              </a:extLst>
            </p:cNvPr>
            <p:cNvSpPr/>
            <p:nvPr/>
          </p:nvSpPr>
          <p:spPr>
            <a:xfrm>
              <a:off x="5023647" y="3471299"/>
              <a:ext cx="8425" cy="7767"/>
            </a:xfrm>
            <a:custGeom>
              <a:avLst/>
              <a:gdLst/>
              <a:ahLst/>
              <a:cxnLst/>
              <a:rect l="l" t="t" r="r" b="b"/>
              <a:pathLst>
                <a:path w="397" h="366" fill="none" extrusionOk="0">
                  <a:moveTo>
                    <a:pt x="396" y="0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2275;p118">
              <a:extLst>
                <a:ext uri="{FF2B5EF4-FFF2-40B4-BE49-F238E27FC236}">
                  <a16:creationId xmlns:a16="http://schemas.microsoft.com/office/drawing/2014/main" id="{E02CA5C3-7231-5D68-E205-6CFACB6A6509}"/>
                </a:ext>
              </a:extLst>
            </p:cNvPr>
            <p:cNvSpPr/>
            <p:nvPr/>
          </p:nvSpPr>
          <p:spPr>
            <a:xfrm>
              <a:off x="3923154" y="3479046"/>
              <a:ext cx="1076660" cy="21"/>
            </a:xfrm>
            <a:custGeom>
              <a:avLst/>
              <a:gdLst/>
              <a:ahLst/>
              <a:cxnLst/>
              <a:rect l="l" t="t" r="r" b="b"/>
              <a:pathLst>
                <a:path w="50732" h="1" fill="none" extrusionOk="0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Google Shape;2276;p118">
              <a:extLst>
                <a:ext uri="{FF2B5EF4-FFF2-40B4-BE49-F238E27FC236}">
                  <a16:creationId xmlns:a16="http://schemas.microsoft.com/office/drawing/2014/main" id="{B4F91DF2-2C6A-BB2F-F511-CFBB135DD8D0}"/>
                </a:ext>
              </a:extLst>
            </p:cNvPr>
            <p:cNvSpPr/>
            <p:nvPr/>
          </p:nvSpPr>
          <p:spPr>
            <a:xfrm>
              <a:off x="3902526" y="3471299"/>
              <a:ext cx="8404" cy="7767"/>
            </a:xfrm>
            <a:custGeom>
              <a:avLst/>
              <a:gdLst/>
              <a:ahLst/>
              <a:cxnLst/>
              <a:rect l="l" t="t" r="r" b="b"/>
              <a:pathLst>
                <a:path w="396" h="366" fill="none" extrusionOk="0">
                  <a:moveTo>
                    <a:pt x="395" y="365"/>
                  </a:moveTo>
                  <a:lnTo>
                    <a:pt x="0" y="365"/>
                  </a:ln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Google Shape;2277;p118">
              <a:extLst>
                <a:ext uri="{FF2B5EF4-FFF2-40B4-BE49-F238E27FC236}">
                  <a16:creationId xmlns:a16="http://schemas.microsoft.com/office/drawing/2014/main" id="{FF4D405E-336B-02E4-F4BB-8DA3AB42E415}"/>
                </a:ext>
              </a:extLst>
            </p:cNvPr>
            <p:cNvSpPr/>
            <p:nvPr/>
          </p:nvSpPr>
          <p:spPr>
            <a:xfrm>
              <a:off x="3902526" y="2762362"/>
              <a:ext cx="21" cy="684447"/>
            </a:xfrm>
            <a:custGeom>
              <a:avLst/>
              <a:gdLst/>
              <a:ahLst/>
              <a:cxnLst/>
              <a:rect l="l" t="t" r="r" b="b"/>
              <a:pathLst>
                <a:path w="1" h="32251" fill="none" extrusionOk="0">
                  <a:moveTo>
                    <a:pt x="0" y="32250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Google Shape;2278;p118">
              <a:extLst>
                <a:ext uri="{FF2B5EF4-FFF2-40B4-BE49-F238E27FC236}">
                  <a16:creationId xmlns:a16="http://schemas.microsoft.com/office/drawing/2014/main" id="{CB15B107-CCF8-C27C-67FB-827AE29CC354}"/>
                </a:ext>
              </a:extLst>
            </p:cNvPr>
            <p:cNvSpPr/>
            <p:nvPr/>
          </p:nvSpPr>
          <p:spPr>
            <a:xfrm>
              <a:off x="3902526" y="2741712"/>
              <a:ext cx="8404" cy="8425"/>
            </a:xfrm>
            <a:custGeom>
              <a:avLst/>
              <a:gdLst/>
              <a:ahLst/>
              <a:cxnLst/>
              <a:rect l="l" t="t" r="r" b="b"/>
              <a:pathLst>
                <a:path w="396" h="397" fill="none" extrusionOk="0">
                  <a:moveTo>
                    <a:pt x="0" y="396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2279;p118">
              <a:extLst>
                <a:ext uri="{FF2B5EF4-FFF2-40B4-BE49-F238E27FC236}">
                  <a16:creationId xmlns:a16="http://schemas.microsoft.com/office/drawing/2014/main" id="{F99F0FCB-D4AE-0324-DF4C-508C3EFCF646}"/>
                </a:ext>
              </a:extLst>
            </p:cNvPr>
            <p:cNvSpPr/>
            <p:nvPr/>
          </p:nvSpPr>
          <p:spPr>
            <a:xfrm>
              <a:off x="3934763" y="2741712"/>
              <a:ext cx="1077297" cy="21"/>
            </a:xfrm>
            <a:custGeom>
              <a:avLst/>
              <a:gdLst/>
              <a:ahLst/>
              <a:cxnLst/>
              <a:rect l="l" t="t" r="r" b="b"/>
              <a:pathLst>
                <a:path w="50762" h="1" fill="none" extrusionOk="0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2280;p118">
              <a:extLst>
                <a:ext uri="{FF2B5EF4-FFF2-40B4-BE49-F238E27FC236}">
                  <a16:creationId xmlns:a16="http://schemas.microsoft.com/office/drawing/2014/main" id="{90933314-8CD0-8E73-ADEF-297D7E9331EF}"/>
                </a:ext>
              </a:extLst>
            </p:cNvPr>
            <p:cNvSpPr/>
            <p:nvPr/>
          </p:nvSpPr>
          <p:spPr>
            <a:xfrm>
              <a:off x="5023647" y="2741712"/>
              <a:ext cx="8425" cy="8425"/>
            </a:xfrm>
            <a:custGeom>
              <a:avLst/>
              <a:gdLst/>
              <a:ahLst/>
              <a:cxnLst/>
              <a:rect l="l" t="t" r="r" b="b"/>
              <a:pathLst>
                <a:path w="397" h="397" fill="none" extrusionOk="0">
                  <a:moveTo>
                    <a:pt x="1" y="1"/>
                  </a:moveTo>
                  <a:lnTo>
                    <a:pt x="396" y="1"/>
                  </a:lnTo>
                  <a:lnTo>
                    <a:pt x="396" y="396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2281;p118">
              <a:extLst>
                <a:ext uri="{FF2B5EF4-FFF2-40B4-BE49-F238E27FC236}">
                  <a16:creationId xmlns:a16="http://schemas.microsoft.com/office/drawing/2014/main" id="{265388C9-69DF-F3E6-E2A8-7EA265CFB07A}"/>
                </a:ext>
              </a:extLst>
            </p:cNvPr>
            <p:cNvSpPr/>
            <p:nvPr/>
          </p:nvSpPr>
          <p:spPr>
            <a:xfrm>
              <a:off x="5032051" y="2774628"/>
              <a:ext cx="21" cy="684426"/>
            </a:xfrm>
            <a:custGeom>
              <a:avLst/>
              <a:gdLst/>
              <a:ahLst/>
              <a:cxnLst/>
              <a:rect l="l" t="t" r="r" b="b"/>
              <a:pathLst>
                <a:path w="1" h="32250" fill="none" extrusionOk="0">
                  <a:moveTo>
                    <a:pt x="0" y="0"/>
                  </a:moveTo>
                  <a:lnTo>
                    <a:pt x="0" y="3225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2282;p118">
              <a:extLst>
                <a:ext uri="{FF2B5EF4-FFF2-40B4-BE49-F238E27FC236}">
                  <a16:creationId xmlns:a16="http://schemas.microsoft.com/office/drawing/2014/main" id="{34B59B82-AFE9-0D73-745F-38BCCB84CB99}"/>
                </a:ext>
              </a:extLst>
            </p:cNvPr>
            <p:cNvSpPr/>
            <p:nvPr/>
          </p:nvSpPr>
          <p:spPr>
            <a:xfrm>
              <a:off x="5023647" y="4296982"/>
              <a:ext cx="8425" cy="7767"/>
            </a:xfrm>
            <a:custGeom>
              <a:avLst/>
              <a:gdLst/>
              <a:ahLst/>
              <a:cxnLst/>
              <a:rect l="l" t="t" r="r" b="b"/>
              <a:pathLst>
                <a:path w="397" h="366" fill="none" extrusionOk="0">
                  <a:moveTo>
                    <a:pt x="396" y="1"/>
                  </a:moveTo>
                  <a:lnTo>
                    <a:pt x="396" y="365"/>
                  </a:lnTo>
                  <a:lnTo>
                    <a:pt x="1" y="365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2283;p118">
              <a:extLst>
                <a:ext uri="{FF2B5EF4-FFF2-40B4-BE49-F238E27FC236}">
                  <a16:creationId xmlns:a16="http://schemas.microsoft.com/office/drawing/2014/main" id="{08A15056-1852-3DC7-8428-F67BF1C8658E}"/>
                </a:ext>
              </a:extLst>
            </p:cNvPr>
            <p:cNvSpPr/>
            <p:nvPr/>
          </p:nvSpPr>
          <p:spPr>
            <a:xfrm>
              <a:off x="3923154" y="4304728"/>
              <a:ext cx="1076660" cy="21"/>
            </a:xfrm>
            <a:custGeom>
              <a:avLst/>
              <a:gdLst/>
              <a:ahLst/>
              <a:cxnLst/>
              <a:rect l="l" t="t" r="r" b="b"/>
              <a:pathLst>
                <a:path w="50732" h="1" fill="none" extrusionOk="0">
                  <a:moveTo>
                    <a:pt x="50731" y="0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2284;p118">
              <a:extLst>
                <a:ext uri="{FF2B5EF4-FFF2-40B4-BE49-F238E27FC236}">
                  <a16:creationId xmlns:a16="http://schemas.microsoft.com/office/drawing/2014/main" id="{32E16C72-9C93-C2E5-A043-045BA4D37F60}"/>
                </a:ext>
              </a:extLst>
            </p:cNvPr>
            <p:cNvSpPr/>
            <p:nvPr/>
          </p:nvSpPr>
          <p:spPr>
            <a:xfrm>
              <a:off x="3902526" y="4296982"/>
              <a:ext cx="8404" cy="7767"/>
            </a:xfrm>
            <a:custGeom>
              <a:avLst/>
              <a:gdLst/>
              <a:ahLst/>
              <a:cxnLst/>
              <a:rect l="l" t="t" r="r" b="b"/>
              <a:pathLst>
                <a:path w="396" h="366" fill="none" extrusionOk="0">
                  <a:moveTo>
                    <a:pt x="395" y="365"/>
                  </a:moveTo>
                  <a:lnTo>
                    <a:pt x="0" y="365"/>
                  </a:ln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2285;p118">
              <a:extLst>
                <a:ext uri="{FF2B5EF4-FFF2-40B4-BE49-F238E27FC236}">
                  <a16:creationId xmlns:a16="http://schemas.microsoft.com/office/drawing/2014/main" id="{B0C1131A-0A82-890A-D409-645C4B45AFDA}"/>
                </a:ext>
              </a:extLst>
            </p:cNvPr>
            <p:cNvSpPr/>
            <p:nvPr/>
          </p:nvSpPr>
          <p:spPr>
            <a:xfrm>
              <a:off x="3902526" y="3956382"/>
              <a:ext cx="21" cy="316109"/>
            </a:xfrm>
            <a:custGeom>
              <a:avLst/>
              <a:gdLst/>
              <a:ahLst/>
              <a:cxnLst/>
              <a:rect l="l" t="t" r="r" b="b"/>
              <a:pathLst>
                <a:path w="1" h="14895" fill="none" extrusionOk="0">
                  <a:moveTo>
                    <a:pt x="0" y="14895"/>
                  </a:moveTo>
                  <a:lnTo>
                    <a:pt x="0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Google Shape;2286;p118">
              <a:extLst>
                <a:ext uri="{FF2B5EF4-FFF2-40B4-BE49-F238E27FC236}">
                  <a16:creationId xmlns:a16="http://schemas.microsoft.com/office/drawing/2014/main" id="{1C4CEF5D-D731-2D8D-246D-5715CEF88602}"/>
                </a:ext>
              </a:extLst>
            </p:cNvPr>
            <p:cNvSpPr/>
            <p:nvPr/>
          </p:nvSpPr>
          <p:spPr>
            <a:xfrm>
              <a:off x="3902526" y="3936390"/>
              <a:ext cx="8404" cy="7767"/>
            </a:xfrm>
            <a:custGeom>
              <a:avLst/>
              <a:gdLst/>
              <a:ahLst/>
              <a:cxnLst/>
              <a:rect l="l" t="t" r="r" b="b"/>
              <a:pathLst>
                <a:path w="396" h="366" fill="none" extrusionOk="0">
                  <a:moveTo>
                    <a:pt x="0" y="365"/>
                  </a:moveTo>
                  <a:lnTo>
                    <a:pt x="0" y="1"/>
                  </a:lnTo>
                  <a:lnTo>
                    <a:pt x="395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2287;p118">
              <a:extLst>
                <a:ext uri="{FF2B5EF4-FFF2-40B4-BE49-F238E27FC236}">
                  <a16:creationId xmlns:a16="http://schemas.microsoft.com/office/drawing/2014/main" id="{353FAEA0-990A-4231-93CA-D75E42E4C693}"/>
                </a:ext>
              </a:extLst>
            </p:cNvPr>
            <p:cNvSpPr/>
            <p:nvPr/>
          </p:nvSpPr>
          <p:spPr>
            <a:xfrm>
              <a:off x="3934763" y="3936390"/>
              <a:ext cx="1077297" cy="21"/>
            </a:xfrm>
            <a:custGeom>
              <a:avLst/>
              <a:gdLst/>
              <a:ahLst/>
              <a:cxnLst/>
              <a:rect l="l" t="t" r="r" b="b"/>
              <a:pathLst>
                <a:path w="50762" h="1" fill="none" extrusionOk="0">
                  <a:moveTo>
                    <a:pt x="1" y="1"/>
                  </a:moveTo>
                  <a:lnTo>
                    <a:pt x="50762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2288;p118">
              <a:extLst>
                <a:ext uri="{FF2B5EF4-FFF2-40B4-BE49-F238E27FC236}">
                  <a16:creationId xmlns:a16="http://schemas.microsoft.com/office/drawing/2014/main" id="{88F1945D-3635-1544-DC79-DA7124F26908}"/>
                </a:ext>
              </a:extLst>
            </p:cNvPr>
            <p:cNvSpPr/>
            <p:nvPr/>
          </p:nvSpPr>
          <p:spPr>
            <a:xfrm>
              <a:off x="5023647" y="3936390"/>
              <a:ext cx="8425" cy="7767"/>
            </a:xfrm>
            <a:custGeom>
              <a:avLst/>
              <a:gdLst/>
              <a:ahLst/>
              <a:cxnLst/>
              <a:rect l="l" t="t" r="r" b="b"/>
              <a:pathLst>
                <a:path w="397" h="366" fill="none" extrusionOk="0">
                  <a:moveTo>
                    <a:pt x="1" y="1"/>
                  </a:moveTo>
                  <a:lnTo>
                    <a:pt x="396" y="1"/>
                  </a:lnTo>
                  <a:lnTo>
                    <a:pt x="396" y="365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2289;p118">
              <a:extLst>
                <a:ext uri="{FF2B5EF4-FFF2-40B4-BE49-F238E27FC236}">
                  <a16:creationId xmlns:a16="http://schemas.microsoft.com/office/drawing/2014/main" id="{01DF36E3-05ED-0C81-EBE8-84AEAD4331C3}"/>
                </a:ext>
              </a:extLst>
            </p:cNvPr>
            <p:cNvSpPr/>
            <p:nvPr/>
          </p:nvSpPr>
          <p:spPr>
            <a:xfrm>
              <a:off x="5032051" y="3968649"/>
              <a:ext cx="21" cy="316109"/>
            </a:xfrm>
            <a:custGeom>
              <a:avLst/>
              <a:gdLst/>
              <a:ahLst/>
              <a:cxnLst/>
              <a:rect l="l" t="t" r="r" b="b"/>
              <a:pathLst>
                <a:path w="1" h="14895" fill="none" extrusionOk="0">
                  <a:moveTo>
                    <a:pt x="0" y="0"/>
                  </a:moveTo>
                  <a:lnTo>
                    <a:pt x="0" y="14894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2290;p118">
              <a:extLst>
                <a:ext uri="{FF2B5EF4-FFF2-40B4-BE49-F238E27FC236}">
                  <a16:creationId xmlns:a16="http://schemas.microsoft.com/office/drawing/2014/main" id="{147876FB-DF62-1A03-1AC0-737FEAD824A1}"/>
                </a:ext>
              </a:extLst>
            </p:cNvPr>
            <p:cNvSpPr/>
            <p:nvPr/>
          </p:nvSpPr>
          <p:spPr>
            <a:xfrm>
              <a:off x="4301827" y="3543541"/>
              <a:ext cx="327718" cy="328355"/>
            </a:xfrm>
            <a:custGeom>
              <a:avLst/>
              <a:gdLst/>
              <a:ahLst/>
              <a:cxnLst/>
              <a:rect l="l" t="t" r="r" b="b"/>
              <a:pathLst>
                <a:path w="15442" h="15472" fill="none" extrusionOk="0">
                  <a:moveTo>
                    <a:pt x="0" y="1"/>
                  </a:moveTo>
                  <a:lnTo>
                    <a:pt x="15441" y="1"/>
                  </a:lnTo>
                  <a:lnTo>
                    <a:pt x="15441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2291;p118">
              <a:extLst>
                <a:ext uri="{FF2B5EF4-FFF2-40B4-BE49-F238E27FC236}">
                  <a16:creationId xmlns:a16="http://schemas.microsoft.com/office/drawing/2014/main" id="{C298E33A-5E5C-1FEB-B469-71C97BFC6985}"/>
                </a:ext>
              </a:extLst>
            </p:cNvPr>
            <p:cNvSpPr/>
            <p:nvPr/>
          </p:nvSpPr>
          <p:spPr>
            <a:xfrm>
              <a:off x="3902526" y="3543541"/>
              <a:ext cx="328355" cy="328355"/>
            </a:xfrm>
            <a:custGeom>
              <a:avLst/>
              <a:gdLst/>
              <a:ahLst/>
              <a:cxnLst/>
              <a:rect l="l" t="t" r="r" b="b"/>
              <a:pathLst>
                <a:path w="15472" h="15472" fill="none" extrusionOk="0">
                  <a:moveTo>
                    <a:pt x="0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0" y="15472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2292;p118">
              <a:extLst>
                <a:ext uri="{FF2B5EF4-FFF2-40B4-BE49-F238E27FC236}">
                  <a16:creationId xmlns:a16="http://schemas.microsoft.com/office/drawing/2014/main" id="{20E5C063-7BB0-90CF-15C8-764DA17938AA}"/>
                </a:ext>
              </a:extLst>
            </p:cNvPr>
            <p:cNvSpPr/>
            <p:nvPr/>
          </p:nvSpPr>
          <p:spPr>
            <a:xfrm>
              <a:off x="4703696" y="3543541"/>
              <a:ext cx="328376" cy="328355"/>
            </a:xfrm>
            <a:custGeom>
              <a:avLst/>
              <a:gdLst/>
              <a:ahLst/>
              <a:cxnLst/>
              <a:rect l="l" t="t" r="r" b="b"/>
              <a:pathLst>
                <a:path w="15473" h="15472" fill="none" extrusionOk="0">
                  <a:moveTo>
                    <a:pt x="1" y="1"/>
                  </a:moveTo>
                  <a:lnTo>
                    <a:pt x="15472" y="1"/>
                  </a:lnTo>
                  <a:lnTo>
                    <a:pt x="15472" y="15472"/>
                  </a:lnTo>
                  <a:lnTo>
                    <a:pt x="1" y="15472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2293;p118">
              <a:extLst>
                <a:ext uri="{FF2B5EF4-FFF2-40B4-BE49-F238E27FC236}">
                  <a16:creationId xmlns:a16="http://schemas.microsoft.com/office/drawing/2014/main" id="{4EAD9143-0A21-3E72-1AB2-1A26A1AB1776}"/>
                </a:ext>
              </a:extLst>
            </p:cNvPr>
            <p:cNvSpPr/>
            <p:nvPr/>
          </p:nvSpPr>
          <p:spPr>
            <a:xfrm>
              <a:off x="4868192" y="3659012"/>
              <a:ext cx="21" cy="96138"/>
            </a:xfrm>
            <a:custGeom>
              <a:avLst/>
              <a:gdLst/>
              <a:ahLst/>
              <a:cxnLst/>
              <a:rect l="l" t="t" r="r" b="b"/>
              <a:pathLst>
                <a:path w="1" h="4530" fill="none" extrusionOk="0">
                  <a:moveTo>
                    <a:pt x="1" y="0"/>
                  </a:moveTo>
                  <a:lnTo>
                    <a:pt x="1" y="4529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2294;p118">
              <a:extLst>
                <a:ext uri="{FF2B5EF4-FFF2-40B4-BE49-F238E27FC236}">
                  <a16:creationId xmlns:a16="http://schemas.microsoft.com/office/drawing/2014/main" id="{B248259D-83E2-5B4D-6555-716B211669F0}"/>
                </a:ext>
              </a:extLst>
            </p:cNvPr>
            <p:cNvSpPr/>
            <p:nvPr/>
          </p:nvSpPr>
          <p:spPr>
            <a:xfrm>
              <a:off x="4819805" y="3707400"/>
              <a:ext cx="96138" cy="21"/>
            </a:xfrm>
            <a:custGeom>
              <a:avLst/>
              <a:gdLst/>
              <a:ahLst/>
              <a:cxnLst/>
              <a:rect l="l" t="t" r="r" b="b"/>
              <a:pathLst>
                <a:path w="4530" h="1" fill="none" extrusionOk="0">
                  <a:moveTo>
                    <a:pt x="1" y="0"/>
                  </a:moveTo>
                  <a:lnTo>
                    <a:pt x="4530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2295;p118">
              <a:extLst>
                <a:ext uri="{FF2B5EF4-FFF2-40B4-BE49-F238E27FC236}">
                  <a16:creationId xmlns:a16="http://schemas.microsoft.com/office/drawing/2014/main" id="{061A7FBB-E6EB-37F6-6175-13E636940294}"/>
                </a:ext>
              </a:extLst>
            </p:cNvPr>
            <p:cNvSpPr/>
            <p:nvPr/>
          </p:nvSpPr>
          <p:spPr>
            <a:xfrm>
              <a:off x="3902526" y="1705099"/>
              <a:ext cx="22602" cy="22602"/>
            </a:xfrm>
            <a:custGeom>
              <a:avLst/>
              <a:gdLst/>
              <a:ahLst/>
              <a:cxnLst/>
              <a:rect l="l" t="t" r="r" b="b"/>
              <a:pathLst>
                <a:path w="1065" h="1065" fill="none" extrusionOk="0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2296;p118">
              <a:extLst>
                <a:ext uri="{FF2B5EF4-FFF2-40B4-BE49-F238E27FC236}">
                  <a16:creationId xmlns:a16="http://schemas.microsoft.com/office/drawing/2014/main" id="{3B9A99D0-DFDD-6975-E55A-285E7176C01F}"/>
                </a:ext>
              </a:extLst>
            </p:cNvPr>
            <p:cNvSpPr/>
            <p:nvPr/>
          </p:nvSpPr>
          <p:spPr>
            <a:xfrm>
              <a:off x="3945735" y="1705099"/>
              <a:ext cx="22602" cy="22602"/>
            </a:xfrm>
            <a:custGeom>
              <a:avLst/>
              <a:gdLst/>
              <a:ahLst/>
              <a:cxnLst/>
              <a:rect l="l" t="t" r="r" b="b"/>
              <a:pathLst>
                <a:path w="1065" h="1065" fill="none" extrusionOk="0">
                  <a:moveTo>
                    <a:pt x="1065" y="517"/>
                  </a:moveTo>
                  <a:cubicBezTo>
                    <a:pt x="1065" y="821"/>
                    <a:pt x="852" y="1064"/>
                    <a:pt x="548" y="1064"/>
                  </a:cubicBezTo>
                  <a:cubicBezTo>
                    <a:pt x="244" y="1064"/>
                    <a:pt x="1" y="821"/>
                    <a:pt x="1" y="517"/>
                  </a:cubicBezTo>
                  <a:cubicBezTo>
                    <a:pt x="1" y="213"/>
                    <a:pt x="244" y="0"/>
                    <a:pt x="548" y="0"/>
                  </a:cubicBezTo>
                  <a:cubicBezTo>
                    <a:pt x="852" y="0"/>
                    <a:pt x="1065" y="213"/>
                    <a:pt x="1065" y="5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2297;p118">
              <a:extLst>
                <a:ext uri="{FF2B5EF4-FFF2-40B4-BE49-F238E27FC236}">
                  <a16:creationId xmlns:a16="http://schemas.microsoft.com/office/drawing/2014/main" id="{0BBCB51A-FC46-313C-E76D-CEA22984E8CD}"/>
                </a:ext>
              </a:extLst>
            </p:cNvPr>
            <p:cNvSpPr/>
            <p:nvPr/>
          </p:nvSpPr>
          <p:spPr>
            <a:xfrm>
              <a:off x="3988965" y="1705099"/>
              <a:ext cx="22602" cy="22602"/>
            </a:xfrm>
            <a:custGeom>
              <a:avLst/>
              <a:gdLst/>
              <a:ahLst/>
              <a:cxnLst/>
              <a:rect l="l" t="t" r="r" b="b"/>
              <a:pathLst>
                <a:path w="1065" h="1065" fill="none" extrusionOk="0">
                  <a:moveTo>
                    <a:pt x="1064" y="517"/>
                  </a:moveTo>
                  <a:cubicBezTo>
                    <a:pt x="1064" y="821"/>
                    <a:pt x="851" y="1064"/>
                    <a:pt x="547" y="1064"/>
                  </a:cubicBezTo>
                  <a:cubicBezTo>
                    <a:pt x="243" y="1064"/>
                    <a:pt x="0" y="821"/>
                    <a:pt x="0" y="517"/>
                  </a:cubicBezTo>
                  <a:cubicBezTo>
                    <a:pt x="0" y="213"/>
                    <a:pt x="243" y="0"/>
                    <a:pt x="547" y="0"/>
                  </a:cubicBezTo>
                  <a:cubicBezTo>
                    <a:pt x="851" y="0"/>
                    <a:pt x="1064" y="213"/>
                    <a:pt x="1064" y="51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2298;p118">
              <a:extLst>
                <a:ext uri="{FF2B5EF4-FFF2-40B4-BE49-F238E27FC236}">
                  <a16:creationId xmlns:a16="http://schemas.microsoft.com/office/drawing/2014/main" id="{6AECE99D-6914-CE5A-E3CB-08C88AF51EC3}"/>
                </a:ext>
              </a:extLst>
            </p:cNvPr>
            <p:cNvSpPr/>
            <p:nvPr/>
          </p:nvSpPr>
          <p:spPr>
            <a:xfrm>
              <a:off x="3220668" y="2167601"/>
              <a:ext cx="1184385" cy="338690"/>
            </a:xfrm>
            <a:custGeom>
              <a:avLst/>
              <a:gdLst/>
              <a:ahLst/>
              <a:cxnLst/>
              <a:rect l="l" t="t" r="r" b="b"/>
              <a:pathLst>
                <a:path w="55808" h="15959" extrusionOk="0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gradFill>
              <a:gsLst>
                <a:gs pos="0">
                  <a:srgbClr val="D36980"/>
                </a:gs>
                <a:gs pos="100000">
                  <a:srgbClr val="860CD1"/>
                </a:gs>
              </a:gsLst>
              <a:lin ang="8099331" scaled="0"/>
            </a:gra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2299;p118">
              <a:extLst>
                <a:ext uri="{FF2B5EF4-FFF2-40B4-BE49-F238E27FC236}">
                  <a16:creationId xmlns:a16="http://schemas.microsoft.com/office/drawing/2014/main" id="{47369042-A266-6EEB-8CB0-696F2A48AFEC}"/>
                </a:ext>
              </a:extLst>
            </p:cNvPr>
            <p:cNvSpPr/>
            <p:nvPr/>
          </p:nvSpPr>
          <p:spPr>
            <a:xfrm>
              <a:off x="3220668" y="2167601"/>
              <a:ext cx="1184385" cy="338690"/>
            </a:xfrm>
            <a:custGeom>
              <a:avLst/>
              <a:gdLst/>
              <a:ahLst/>
              <a:cxnLst/>
              <a:rect l="l" t="t" r="r" b="b"/>
              <a:pathLst>
                <a:path w="55808" h="15959" fill="none" extrusionOk="0">
                  <a:moveTo>
                    <a:pt x="53406" y="15959"/>
                  </a:moveTo>
                  <a:lnTo>
                    <a:pt x="2433" y="15959"/>
                  </a:lnTo>
                  <a:cubicBezTo>
                    <a:pt x="1095" y="15959"/>
                    <a:pt x="1" y="14864"/>
                    <a:pt x="1" y="13527"/>
                  </a:cubicBezTo>
                  <a:lnTo>
                    <a:pt x="1" y="2432"/>
                  </a:lnTo>
                  <a:cubicBezTo>
                    <a:pt x="1" y="1065"/>
                    <a:pt x="1095" y="1"/>
                    <a:pt x="2433" y="1"/>
                  </a:cubicBezTo>
                  <a:lnTo>
                    <a:pt x="53406" y="1"/>
                  </a:lnTo>
                  <a:cubicBezTo>
                    <a:pt x="54744" y="1"/>
                    <a:pt x="55807" y="1065"/>
                    <a:pt x="55807" y="2432"/>
                  </a:cubicBezTo>
                  <a:lnTo>
                    <a:pt x="55807" y="13527"/>
                  </a:lnTo>
                  <a:cubicBezTo>
                    <a:pt x="55807" y="14864"/>
                    <a:pt x="54744" y="15959"/>
                    <a:pt x="53406" y="1595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2300;p118">
              <a:extLst>
                <a:ext uri="{FF2B5EF4-FFF2-40B4-BE49-F238E27FC236}">
                  <a16:creationId xmlns:a16="http://schemas.microsoft.com/office/drawing/2014/main" id="{757339D5-9FE9-2B20-D73B-5F1C3ED85D71}"/>
                </a:ext>
              </a:extLst>
            </p:cNvPr>
            <p:cNvSpPr/>
            <p:nvPr/>
          </p:nvSpPr>
          <p:spPr>
            <a:xfrm>
              <a:off x="3790280" y="2270169"/>
              <a:ext cx="65174" cy="74852"/>
            </a:xfrm>
            <a:custGeom>
              <a:avLst/>
              <a:gdLst/>
              <a:ahLst/>
              <a:cxnLst/>
              <a:rect l="l" t="t" r="r" b="b"/>
              <a:pathLst>
                <a:path w="3071" h="3527" fill="none" extrusionOk="0">
                  <a:moveTo>
                    <a:pt x="3070" y="1764"/>
                  </a:moveTo>
                  <a:lnTo>
                    <a:pt x="0" y="1"/>
                  </a:lnTo>
                  <a:lnTo>
                    <a:pt x="0" y="3527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2301;p118">
              <a:extLst>
                <a:ext uri="{FF2B5EF4-FFF2-40B4-BE49-F238E27FC236}">
                  <a16:creationId xmlns:a16="http://schemas.microsoft.com/office/drawing/2014/main" id="{11A34E08-200E-82A4-3B24-5050E72B46FB}"/>
                </a:ext>
              </a:extLst>
            </p:cNvPr>
            <p:cNvSpPr/>
            <p:nvPr/>
          </p:nvSpPr>
          <p:spPr>
            <a:xfrm>
              <a:off x="3726422" y="2221145"/>
              <a:ext cx="172900" cy="173558"/>
            </a:xfrm>
            <a:custGeom>
              <a:avLst/>
              <a:gdLst/>
              <a:ahLst/>
              <a:cxnLst/>
              <a:rect l="l" t="t" r="r" b="b"/>
              <a:pathLst>
                <a:path w="8147" h="8178" fill="none" extrusionOk="0">
                  <a:moveTo>
                    <a:pt x="6718" y="1460"/>
                  </a:moveTo>
                  <a:cubicBezTo>
                    <a:pt x="8146" y="2919"/>
                    <a:pt x="8146" y="5259"/>
                    <a:pt x="6718" y="6718"/>
                  </a:cubicBezTo>
                  <a:cubicBezTo>
                    <a:pt x="5259" y="8177"/>
                    <a:pt x="2918" y="8177"/>
                    <a:pt x="1459" y="6718"/>
                  </a:cubicBezTo>
                  <a:cubicBezTo>
                    <a:pt x="0" y="5259"/>
                    <a:pt x="0" y="2919"/>
                    <a:pt x="1459" y="1460"/>
                  </a:cubicBezTo>
                  <a:cubicBezTo>
                    <a:pt x="2918" y="1"/>
                    <a:pt x="5259" y="1"/>
                    <a:pt x="6718" y="14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2302;p118">
              <a:extLst>
                <a:ext uri="{FF2B5EF4-FFF2-40B4-BE49-F238E27FC236}">
                  <a16:creationId xmlns:a16="http://schemas.microsoft.com/office/drawing/2014/main" id="{EC28B4CF-E27D-8C76-8533-D115AC011413}"/>
                </a:ext>
              </a:extLst>
            </p:cNvPr>
            <p:cNvSpPr/>
            <p:nvPr/>
          </p:nvSpPr>
          <p:spPr>
            <a:xfrm>
              <a:off x="3946393" y="2283073"/>
              <a:ext cx="42594" cy="49703"/>
            </a:xfrm>
            <a:custGeom>
              <a:avLst/>
              <a:gdLst/>
              <a:ahLst/>
              <a:cxnLst/>
              <a:rect l="l" t="t" r="r" b="b"/>
              <a:pathLst>
                <a:path w="2007" h="2342" fill="none" extrusionOk="0">
                  <a:moveTo>
                    <a:pt x="2006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2303;p118">
              <a:extLst>
                <a:ext uri="{FF2B5EF4-FFF2-40B4-BE49-F238E27FC236}">
                  <a16:creationId xmlns:a16="http://schemas.microsoft.com/office/drawing/2014/main" id="{BE48FF83-5A12-66D6-4040-49AE0BD2F20F}"/>
                </a:ext>
              </a:extLst>
            </p:cNvPr>
            <p:cNvSpPr/>
            <p:nvPr/>
          </p:nvSpPr>
          <p:spPr>
            <a:xfrm>
              <a:off x="3990896" y="2280505"/>
              <a:ext cx="21" cy="54202"/>
            </a:xfrm>
            <a:custGeom>
              <a:avLst/>
              <a:gdLst/>
              <a:ahLst/>
              <a:cxnLst/>
              <a:rect l="l" t="t" r="r" b="b"/>
              <a:pathLst>
                <a:path w="1" h="2554" fill="none" extrusionOk="0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2304;p118">
              <a:extLst>
                <a:ext uri="{FF2B5EF4-FFF2-40B4-BE49-F238E27FC236}">
                  <a16:creationId xmlns:a16="http://schemas.microsoft.com/office/drawing/2014/main" id="{E0A4545B-6173-5F2A-F3FA-1FB2830D2E76}"/>
                </a:ext>
              </a:extLst>
            </p:cNvPr>
            <p:cNvSpPr/>
            <p:nvPr/>
          </p:nvSpPr>
          <p:spPr>
            <a:xfrm>
              <a:off x="3914771" y="2255335"/>
              <a:ext cx="104521" cy="104521"/>
            </a:xfrm>
            <a:custGeom>
              <a:avLst/>
              <a:gdLst/>
              <a:ahLst/>
              <a:cxnLst/>
              <a:rect l="l" t="t" r="r" b="b"/>
              <a:pathLst>
                <a:path w="4925" h="4925" fill="none" extrusionOk="0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2305;p118">
              <a:extLst>
                <a:ext uri="{FF2B5EF4-FFF2-40B4-BE49-F238E27FC236}">
                  <a16:creationId xmlns:a16="http://schemas.microsoft.com/office/drawing/2014/main" id="{27F06D22-849E-33B8-D6AB-FE3C74012824}"/>
                </a:ext>
              </a:extLst>
            </p:cNvPr>
            <p:cNvSpPr/>
            <p:nvPr/>
          </p:nvSpPr>
          <p:spPr>
            <a:xfrm>
              <a:off x="4210868" y="2255335"/>
              <a:ext cx="105157" cy="104521"/>
            </a:xfrm>
            <a:custGeom>
              <a:avLst/>
              <a:gdLst/>
              <a:ahLst/>
              <a:cxnLst/>
              <a:rect l="l" t="t" r="r" b="b"/>
              <a:pathLst>
                <a:path w="4955" h="4925" fill="none" extrusionOk="0">
                  <a:moveTo>
                    <a:pt x="4955" y="2463"/>
                  </a:moveTo>
                  <a:cubicBezTo>
                    <a:pt x="4955" y="3830"/>
                    <a:pt x="3830" y="4925"/>
                    <a:pt x="2462" y="4925"/>
                  </a:cubicBezTo>
                  <a:cubicBezTo>
                    <a:pt x="1125" y="4925"/>
                    <a:pt x="0" y="3830"/>
                    <a:pt x="0" y="2463"/>
                  </a:cubicBezTo>
                  <a:cubicBezTo>
                    <a:pt x="0" y="1125"/>
                    <a:pt x="1125" y="1"/>
                    <a:pt x="2462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2306;p118">
              <a:extLst>
                <a:ext uri="{FF2B5EF4-FFF2-40B4-BE49-F238E27FC236}">
                  <a16:creationId xmlns:a16="http://schemas.microsoft.com/office/drawing/2014/main" id="{554BE17F-C6E0-BF18-0E1A-54E62C28ADB6}"/>
                </a:ext>
              </a:extLst>
            </p:cNvPr>
            <p:cNvSpPr/>
            <p:nvPr/>
          </p:nvSpPr>
          <p:spPr>
            <a:xfrm>
              <a:off x="4233448" y="2285662"/>
              <a:ext cx="29690" cy="44525"/>
            </a:xfrm>
            <a:custGeom>
              <a:avLst/>
              <a:gdLst/>
              <a:ahLst/>
              <a:cxnLst/>
              <a:rect l="l" t="t" r="r" b="b"/>
              <a:pathLst>
                <a:path w="1399" h="2098" fill="none" extrusionOk="0">
                  <a:moveTo>
                    <a:pt x="0" y="578"/>
                  </a:moveTo>
                  <a:lnTo>
                    <a:pt x="0" y="1490"/>
                  </a:lnTo>
                  <a:lnTo>
                    <a:pt x="669" y="1490"/>
                  </a:lnTo>
                  <a:lnTo>
                    <a:pt x="1398" y="2098"/>
                  </a:lnTo>
                  <a:lnTo>
                    <a:pt x="1398" y="0"/>
                  </a:lnTo>
                  <a:lnTo>
                    <a:pt x="699" y="578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2307;p118">
              <a:extLst>
                <a:ext uri="{FF2B5EF4-FFF2-40B4-BE49-F238E27FC236}">
                  <a16:creationId xmlns:a16="http://schemas.microsoft.com/office/drawing/2014/main" id="{2724C4F9-14DC-9F48-3DD6-94D2D7BEC902}"/>
                </a:ext>
              </a:extLst>
            </p:cNvPr>
            <p:cNvSpPr/>
            <p:nvPr/>
          </p:nvSpPr>
          <p:spPr>
            <a:xfrm>
              <a:off x="4274726" y="2288888"/>
              <a:ext cx="13561" cy="38073"/>
            </a:xfrm>
            <a:custGeom>
              <a:avLst/>
              <a:gdLst/>
              <a:ahLst/>
              <a:cxnLst/>
              <a:rect l="l" t="t" r="r" b="b"/>
              <a:pathLst>
                <a:path w="639" h="1794" fill="none" extrusionOk="0">
                  <a:moveTo>
                    <a:pt x="1" y="0"/>
                  </a:moveTo>
                  <a:cubicBezTo>
                    <a:pt x="1" y="0"/>
                    <a:pt x="639" y="882"/>
                    <a:pt x="1" y="1794"/>
                  </a:cubicBez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2308;p118">
              <a:extLst>
                <a:ext uri="{FF2B5EF4-FFF2-40B4-BE49-F238E27FC236}">
                  <a16:creationId xmlns:a16="http://schemas.microsoft.com/office/drawing/2014/main" id="{4FA2C2BC-C4E1-B3C6-ED17-D2C8DF28DA2A}"/>
                </a:ext>
              </a:extLst>
            </p:cNvPr>
            <p:cNvSpPr/>
            <p:nvPr/>
          </p:nvSpPr>
          <p:spPr>
            <a:xfrm>
              <a:off x="4285698" y="2279210"/>
              <a:ext cx="20649" cy="57428"/>
            </a:xfrm>
            <a:custGeom>
              <a:avLst/>
              <a:gdLst/>
              <a:ahLst/>
              <a:cxnLst/>
              <a:rect l="l" t="t" r="r" b="b"/>
              <a:pathLst>
                <a:path w="973" h="2706" fill="none" extrusionOk="0">
                  <a:moveTo>
                    <a:pt x="0" y="0"/>
                  </a:moveTo>
                  <a:cubicBezTo>
                    <a:pt x="0" y="0"/>
                    <a:pt x="973" y="1338"/>
                    <a:pt x="0" y="2705"/>
                  </a:cubicBez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Google Shape;2309;p118">
              <a:extLst>
                <a:ext uri="{FF2B5EF4-FFF2-40B4-BE49-F238E27FC236}">
                  <a16:creationId xmlns:a16="http://schemas.microsoft.com/office/drawing/2014/main" id="{9A4A55F2-2BEA-97C9-EF7E-D69779FC0DEF}"/>
                </a:ext>
              </a:extLst>
            </p:cNvPr>
            <p:cNvSpPr/>
            <p:nvPr/>
          </p:nvSpPr>
          <p:spPr>
            <a:xfrm>
              <a:off x="3340024" y="2283073"/>
              <a:ext cx="43230" cy="49703"/>
            </a:xfrm>
            <a:custGeom>
              <a:avLst/>
              <a:gdLst/>
              <a:ahLst/>
              <a:cxnLst/>
              <a:rect l="l" t="t" r="r" b="b"/>
              <a:pathLst>
                <a:path w="2037" h="2342" fill="none" extrusionOk="0">
                  <a:moveTo>
                    <a:pt x="2037" y="1156"/>
                  </a:moveTo>
                  <a:lnTo>
                    <a:pt x="0" y="1"/>
                  </a:lnTo>
                  <a:lnTo>
                    <a:pt x="0" y="2341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Google Shape;2310;p118">
              <a:extLst>
                <a:ext uri="{FF2B5EF4-FFF2-40B4-BE49-F238E27FC236}">
                  <a16:creationId xmlns:a16="http://schemas.microsoft.com/office/drawing/2014/main" id="{21E45624-AC2A-012A-1594-B453BCFD9D8A}"/>
                </a:ext>
              </a:extLst>
            </p:cNvPr>
            <p:cNvSpPr/>
            <p:nvPr/>
          </p:nvSpPr>
          <p:spPr>
            <a:xfrm>
              <a:off x="3384527" y="2280505"/>
              <a:ext cx="21" cy="54202"/>
            </a:xfrm>
            <a:custGeom>
              <a:avLst/>
              <a:gdLst/>
              <a:ahLst/>
              <a:cxnLst/>
              <a:rect l="l" t="t" r="r" b="b"/>
              <a:pathLst>
                <a:path w="1" h="2554" fill="none" extrusionOk="0">
                  <a:moveTo>
                    <a:pt x="0" y="2553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Google Shape;2311;p118">
              <a:extLst>
                <a:ext uri="{FF2B5EF4-FFF2-40B4-BE49-F238E27FC236}">
                  <a16:creationId xmlns:a16="http://schemas.microsoft.com/office/drawing/2014/main" id="{DE13BA48-33C3-DB2C-29B7-5065B3DB2C8E}"/>
                </a:ext>
              </a:extLst>
            </p:cNvPr>
            <p:cNvSpPr/>
            <p:nvPr/>
          </p:nvSpPr>
          <p:spPr>
            <a:xfrm>
              <a:off x="3308402" y="2255335"/>
              <a:ext cx="104521" cy="104521"/>
            </a:xfrm>
            <a:custGeom>
              <a:avLst/>
              <a:gdLst/>
              <a:ahLst/>
              <a:cxnLst/>
              <a:rect l="l" t="t" r="r" b="b"/>
              <a:pathLst>
                <a:path w="4925" h="4925" fill="none" extrusionOk="0">
                  <a:moveTo>
                    <a:pt x="4925" y="2463"/>
                  </a:moveTo>
                  <a:cubicBezTo>
                    <a:pt x="4925" y="3830"/>
                    <a:pt x="3831" y="4925"/>
                    <a:pt x="2463" y="4925"/>
                  </a:cubicBezTo>
                  <a:cubicBezTo>
                    <a:pt x="1095" y="4925"/>
                    <a:pt x="1" y="3830"/>
                    <a:pt x="1" y="2463"/>
                  </a:cubicBezTo>
                  <a:cubicBezTo>
                    <a:pt x="1" y="1125"/>
                    <a:pt x="1095" y="1"/>
                    <a:pt x="2463" y="1"/>
                  </a:cubicBezTo>
                  <a:cubicBezTo>
                    <a:pt x="3831" y="1"/>
                    <a:pt x="4925" y="1125"/>
                    <a:pt x="4925" y="24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Google Shape;2312;p118">
              <a:extLst>
                <a:ext uri="{FF2B5EF4-FFF2-40B4-BE49-F238E27FC236}">
                  <a16:creationId xmlns:a16="http://schemas.microsoft.com/office/drawing/2014/main" id="{8A3C5625-A788-1786-7E9E-FA08FD8F23F1}"/>
                </a:ext>
              </a:extLst>
            </p:cNvPr>
            <p:cNvSpPr/>
            <p:nvPr/>
          </p:nvSpPr>
          <p:spPr>
            <a:xfrm>
              <a:off x="3636757" y="2283073"/>
              <a:ext cx="43230" cy="49703"/>
            </a:xfrm>
            <a:custGeom>
              <a:avLst/>
              <a:gdLst/>
              <a:ahLst/>
              <a:cxnLst/>
              <a:rect l="l" t="t" r="r" b="b"/>
              <a:pathLst>
                <a:path w="2037" h="2342" fill="none" extrusionOk="0">
                  <a:moveTo>
                    <a:pt x="0" y="1156"/>
                  </a:moveTo>
                  <a:lnTo>
                    <a:pt x="2037" y="2341"/>
                  </a:lnTo>
                  <a:lnTo>
                    <a:pt x="203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Google Shape;2313;p118">
              <a:extLst>
                <a:ext uri="{FF2B5EF4-FFF2-40B4-BE49-F238E27FC236}">
                  <a16:creationId xmlns:a16="http://schemas.microsoft.com/office/drawing/2014/main" id="{B223EBCC-272B-E88C-2780-0B13975811C9}"/>
                </a:ext>
              </a:extLst>
            </p:cNvPr>
            <p:cNvSpPr/>
            <p:nvPr/>
          </p:nvSpPr>
          <p:spPr>
            <a:xfrm>
              <a:off x="3634804" y="2280505"/>
              <a:ext cx="21" cy="54202"/>
            </a:xfrm>
            <a:custGeom>
              <a:avLst/>
              <a:gdLst/>
              <a:ahLst/>
              <a:cxnLst/>
              <a:rect l="l" t="t" r="r" b="b"/>
              <a:pathLst>
                <a:path w="1" h="2554" fill="none" extrusionOk="0">
                  <a:moveTo>
                    <a:pt x="1" y="0"/>
                  </a:moveTo>
                  <a:lnTo>
                    <a:pt x="1" y="2553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Google Shape;2314;p118">
              <a:extLst>
                <a:ext uri="{FF2B5EF4-FFF2-40B4-BE49-F238E27FC236}">
                  <a16:creationId xmlns:a16="http://schemas.microsoft.com/office/drawing/2014/main" id="{D0512738-2B38-1D77-32FD-159C5A3F65D9}"/>
                </a:ext>
              </a:extLst>
            </p:cNvPr>
            <p:cNvSpPr/>
            <p:nvPr/>
          </p:nvSpPr>
          <p:spPr>
            <a:xfrm>
              <a:off x="3606430" y="2255335"/>
              <a:ext cx="105179" cy="104521"/>
            </a:xfrm>
            <a:custGeom>
              <a:avLst/>
              <a:gdLst/>
              <a:ahLst/>
              <a:cxnLst/>
              <a:rect l="l" t="t" r="r" b="b"/>
              <a:pathLst>
                <a:path w="4956" h="4925" fill="none" extrusionOk="0">
                  <a:moveTo>
                    <a:pt x="4955" y="2463"/>
                  </a:moveTo>
                  <a:cubicBezTo>
                    <a:pt x="4955" y="3830"/>
                    <a:pt x="3830" y="4925"/>
                    <a:pt x="2493" y="4925"/>
                  </a:cubicBezTo>
                  <a:cubicBezTo>
                    <a:pt x="1125" y="4925"/>
                    <a:pt x="1" y="3830"/>
                    <a:pt x="1" y="2463"/>
                  </a:cubicBezTo>
                  <a:cubicBezTo>
                    <a:pt x="1" y="1125"/>
                    <a:pt x="1125" y="1"/>
                    <a:pt x="2493" y="1"/>
                  </a:cubicBezTo>
                  <a:cubicBezTo>
                    <a:pt x="3830" y="1"/>
                    <a:pt x="4955" y="1125"/>
                    <a:pt x="4955" y="24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Google Shape;2315;p118">
              <a:extLst>
                <a:ext uri="{FF2B5EF4-FFF2-40B4-BE49-F238E27FC236}">
                  <a16:creationId xmlns:a16="http://schemas.microsoft.com/office/drawing/2014/main" id="{998EFE87-8932-53E3-217D-E47F78D9A717}"/>
                </a:ext>
              </a:extLst>
            </p:cNvPr>
            <p:cNvSpPr/>
            <p:nvPr/>
          </p:nvSpPr>
          <p:spPr>
            <a:xfrm>
              <a:off x="3650296" y="2439822"/>
              <a:ext cx="665729" cy="21"/>
            </a:xfrm>
            <a:custGeom>
              <a:avLst/>
              <a:gdLst/>
              <a:ahLst/>
              <a:cxnLst/>
              <a:rect l="l" t="t" r="r" b="b"/>
              <a:pathLst>
                <a:path w="31369" h="1" fill="none" extrusionOk="0">
                  <a:moveTo>
                    <a:pt x="0" y="1"/>
                  </a:moveTo>
                  <a:lnTo>
                    <a:pt x="31369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Google Shape;2316;p118">
              <a:extLst>
                <a:ext uri="{FF2B5EF4-FFF2-40B4-BE49-F238E27FC236}">
                  <a16:creationId xmlns:a16="http://schemas.microsoft.com/office/drawing/2014/main" id="{8624685D-30B9-57E8-53CC-B46BE41F2942}"/>
                </a:ext>
              </a:extLst>
            </p:cNvPr>
            <p:cNvSpPr/>
            <p:nvPr/>
          </p:nvSpPr>
          <p:spPr>
            <a:xfrm>
              <a:off x="3308402" y="2439822"/>
              <a:ext cx="306432" cy="21"/>
            </a:xfrm>
            <a:custGeom>
              <a:avLst/>
              <a:gdLst/>
              <a:ahLst/>
              <a:cxnLst/>
              <a:rect l="l" t="t" r="r" b="b"/>
              <a:pathLst>
                <a:path w="14439" h="1" fill="none" extrusionOk="0">
                  <a:moveTo>
                    <a:pt x="1" y="1"/>
                  </a:moveTo>
                  <a:lnTo>
                    <a:pt x="14439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Google Shape;2317;p118">
              <a:extLst>
                <a:ext uri="{FF2B5EF4-FFF2-40B4-BE49-F238E27FC236}">
                  <a16:creationId xmlns:a16="http://schemas.microsoft.com/office/drawing/2014/main" id="{8C111E7A-DF5E-3F1D-BFA9-E85DA7237338}"/>
                </a:ext>
              </a:extLst>
            </p:cNvPr>
            <p:cNvSpPr/>
            <p:nvPr/>
          </p:nvSpPr>
          <p:spPr>
            <a:xfrm>
              <a:off x="3617402" y="2423693"/>
              <a:ext cx="32916" cy="32937"/>
            </a:xfrm>
            <a:custGeom>
              <a:avLst/>
              <a:gdLst/>
              <a:ahLst/>
              <a:cxnLst/>
              <a:rect l="l" t="t" r="r" b="b"/>
              <a:pathLst>
                <a:path w="1551" h="1552" fill="none" extrusionOk="0">
                  <a:moveTo>
                    <a:pt x="1550" y="761"/>
                  </a:moveTo>
                  <a:cubicBezTo>
                    <a:pt x="1550" y="335"/>
                    <a:pt x="1216" y="1"/>
                    <a:pt x="791" y="1"/>
                  </a:cubicBezTo>
                  <a:cubicBezTo>
                    <a:pt x="365" y="1"/>
                    <a:pt x="0" y="335"/>
                    <a:pt x="0" y="761"/>
                  </a:cubicBezTo>
                  <a:cubicBezTo>
                    <a:pt x="0" y="1186"/>
                    <a:pt x="365" y="1551"/>
                    <a:pt x="791" y="1551"/>
                  </a:cubicBezTo>
                  <a:cubicBezTo>
                    <a:pt x="1216" y="1551"/>
                    <a:pt x="1550" y="1186"/>
                    <a:pt x="1550" y="761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Google Shape;2318;p118">
              <a:extLst>
                <a:ext uri="{FF2B5EF4-FFF2-40B4-BE49-F238E27FC236}">
                  <a16:creationId xmlns:a16="http://schemas.microsoft.com/office/drawing/2014/main" id="{880877AE-F260-A056-9924-784573812A6B}"/>
                </a:ext>
              </a:extLst>
            </p:cNvPr>
            <p:cNvSpPr/>
            <p:nvPr/>
          </p:nvSpPr>
          <p:spPr>
            <a:xfrm>
              <a:off x="5252022" y="3488065"/>
              <a:ext cx="362544" cy="362544"/>
            </a:xfrm>
            <a:custGeom>
              <a:avLst/>
              <a:gdLst/>
              <a:ahLst/>
              <a:cxnLst/>
              <a:rect l="l" t="t" r="r" b="b"/>
              <a:pathLst>
                <a:path w="17083" h="17083" extrusionOk="0">
                  <a:moveTo>
                    <a:pt x="17082" y="8542"/>
                  </a:moveTo>
                  <a:cubicBezTo>
                    <a:pt x="17082" y="13283"/>
                    <a:pt x="13283" y="17083"/>
                    <a:pt x="8541" y="17083"/>
                  </a:cubicBezTo>
                  <a:cubicBezTo>
                    <a:pt x="3830" y="17083"/>
                    <a:pt x="0" y="13283"/>
                    <a:pt x="0" y="8542"/>
                  </a:cubicBezTo>
                  <a:cubicBezTo>
                    <a:pt x="0" y="3830"/>
                    <a:pt x="3830" y="1"/>
                    <a:pt x="8541" y="1"/>
                  </a:cubicBezTo>
                  <a:cubicBezTo>
                    <a:pt x="13283" y="1"/>
                    <a:pt x="17082" y="3830"/>
                    <a:pt x="17082" y="8542"/>
                  </a:cubicBezTo>
                  <a:close/>
                </a:path>
              </a:pathLst>
            </a:custGeom>
            <a:gradFill>
              <a:gsLst>
                <a:gs pos="0">
                  <a:srgbClr val="C52878"/>
                </a:gs>
                <a:gs pos="100000">
                  <a:srgbClr val="D36980"/>
                </a:gs>
              </a:gsLst>
              <a:lin ang="10801400" scaled="0"/>
            </a:gra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Google Shape;2319;p118">
              <a:extLst>
                <a:ext uri="{FF2B5EF4-FFF2-40B4-BE49-F238E27FC236}">
                  <a16:creationId xmlns:a16="http://schemas.microsoft.com/office/drawing/2014/main" id="{2815957F-0CA5-C739-39FF-383658665A36}"/>
                </a:ext>
              </a:extLst>
            </p:cNvPr>
            <p:cNvSpPr/>
            <p:nvPr/>
          </p:nvSpPr>
          <p:spPr>
            <a:xfrm>
              <a:off x="5338461" y="3602879"/>
              <a:ext cx="190302" cy="132917"/>
            </a:xfrm>
            <a:custGeom>
              <a:avLst/>
              <a:gdLst/>
              <a:ahLst/>
              <a:cxnLst/>
              <a:rect l="l" t="t" r="r" b="b"/>
              <a:pathLst>
                <a:path w="8967" h="6263" fill="none" extrusionOk="0">
                  <a:moveTo>
                    <a:pt x="0" y="1"/>
                  </a:moveTo>
                  <a:lnTo>
                    <a:pt x="8967" y="1"/>
                  </a:lnTo>
                  <a:lnTo>
                    <a:pt x="8967" y="6262"/>
                  </a:lnTo>
                  <a:lnTo>
                    <a:pt x="0" y="6262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Google Shape;2320;p118">
              <a:extLst>
                <a:ext uri="{FF2B5EF4-FFF2-40B4-BE49-F238E27FC236}">
                  <a16:creationId xmlns:a16="http://schemas.microsoft.com/office/drawing/2014/main" id="{A82B4874-C348-AAA0-4C27-BB29DC45A8B3}"/>
                </a:ext>
              </a:extLst>
            </p:cNvPr>
            <p:cNvSpPr/>
            <p:nvPr/>
          </p:nvSpPr>
          <p:spPr>
            <a:xfrm>
              <a:off x="5338461" y="3602879"/>
              <a:ext cx="190302" cy="78078"/>
            </a:xfrm>
            <a:custGeom>
              <a:avLst/>
              <a:gdLst/>
              <a:ahLst/>
              <a:cxnLst/>
              <a:rect l="l" t="t" r="r" b="b"/>
              <a:pathLst>
                <a:path w="8967" h="3679" fill="none" extrusionOk="0">
                  <a:moveTo>
                    <a:pt x="0" y="1"/>
                  </a:moveTo>
                  <a:lnTo>
                    <a:pt x="3800" y="3345"/>
                  </a:lnTo>
                  <a:cubicBezTo>
                    <a:pt x="4195" y="3679"/>
                    <a:pt x="4772" y="3679"/>
                    <a:pt x="5167" y="3345"/>
                  </a:cubicBezTo>
                  <a:lnTo>
                    <a:pt x="8967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Google Shape;2321;p118">
              <a:extLst>
                <a:ext uri="{FF2B5EF4-FFF2-40B4-BE49-F238E27FC236}">
                  <a16:creationId xmlns:a16="http://schemas.microsoft.com/office/drawing/2014/main" id="{FEC9B1AE-6F64-4A75-D222-A959A7EE7A1A}"/>
                </a:ext>
              </a:extLst>
            </p:cNvPr>
            <p:cNvSpPr/>
            <p:nvPr/>
          </p:nvSpPr>
          <p:spPr>
            <a:xfrm>
              <a:off x="5453912" y="3670621"/>
              <a:ext cx="74852" cy="65174"/>
            </a:xfrm>
            <a:custGeom>
              <a:avLst/>
              <a:gdLst/>
              <a:ahLst/>
              <a:cxnLst/>
              <a:rect l="l" t="t" r="r" b="b"/>
              <a:pathLst>
                <a:path w="3527" h="3071" fill="none" extrusionOk="0">
                  <a:moveTo>
                    <a:pt x="3527" y="3070"/>
                  </a:moveTo>
                  <a:lnTo>
                    <a:pt x="1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Google Shape;2322;p118">
              <a:extLst>
                <a:ext uri="{FF2B5EF4-FFF2-40B4-BE49-F238E27FC236}">
                  <a16:creationId xmlns:a16="http://schemas.microsoft.com/office/drawing/2014/main" id="{4E2AF2A4-AE62-6E59-61DE-CE68A21BD479}"/>
                </a:ext>
              </a:extLst>
            </p:cNvPr>
            <p:cNvSpPr/>
            <p:nvPr/>
          </p:nvSpPr>
          <p:spPr>
            <a:xfrm>
              <a:off x="5338461" y="3670621"/>
              <a:ext cx="74831" cy="65174"/>
            </a:xfrm>
            <a:custGeom>
              <a:avLst/>
              <a:gdLst/>
              <a:ahLst/>
              <a:cxnLst/>
              <a:rect l="l" t="t" r="r" b="b"/>
              <a:pathLst>
                <a:path w="3526" h="3071" fill="none" extrusionOk="0">
                  <a:moveTo>
                    <a:pt x="0" y="3070"/>
                  </a:moveTo>
                  <a:lnTo>
                    <a:pt x="3526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Google Shape;2323;p118">
              <a:extLst>
                <a:ext uri="{FF2B5EF4-FFF2-40B4-BE49-F238E27FC236}">
                  <a16:creationId xmlns:a16="http://schemas.microsoft.com/office/drawing/2014/main" id="{06EDECEB-46ED-78AC-5425-66E6C18366A8}"/>
                </a:ext>
              </a:extLst>
            </p:cNvPr>
            <p:cNvSpPr/>
            <p:nvPr/>
          </p:nvSpPr>
          <p:spPr>
            <a:xfrm>
              <a:off x="3183911" y="3866080"/>
              <a:ext cx="474790" cy="460592"/>
            </a:xfrm>
            <a:custGeom>
              <a:avLst/>
              <a:gdLst/>
              <a:ahLst/>
              <a:cxnLst/>
              <a:rect l="l" t="t" r="r" b="b"/>
              <a:pathLst>
                <a:path w="22372" h="21703" extrusionOk="0">
                  <a:moveTo>
                    <a:pt x="20457" y="21703"/>
                  </a:moveTo>
                  <a:lnTo>
                    <a:pt x="1885" y="21703"/>
                  </a:lnTo>
                  <a:cubicBezTo>
                    <a:pt x="851" y="21703"/>
                    <a:pt x="0" y="20852"/>
                    <a:pt x="0" y="19818"/>
                  </a:cubicBezTo>
                  <a:lnTo>
                    <a:pt x="0" y="1915"/>
                  </a:lnTo>
                  <a:cubicBezTo>
                    <a:pt x="0" y="851"/>
                    <a:pt x="851" y="0"/>
                    <a:pt x="1885" y="0"/>
                  </a:cubicBezTo>
                  <a:lnTo>
                    <a:pt x="20457" y="0"/>
                  </a:lnTo>
                  <a:cubicBezTo>
                    <a:pt x="21521" y="0"/>
                    <a:pt x="22372" y="851"/>
                    <a:pt x="22372" y="1915"/>
                  </a:cubicBezTo>
                  <a:lnTo>
                    <a:pt x="22372" y="19818"/>
                  </a:lnTo>
                  <a:cubicBezTo>
                    <a:pt x="22372" y="20852"/>
                    <a:pt x="21521" y="21703"/>
                    <a:pt x="20457" y="21703"/>
                  </a:cubicBezTo>
                  <a:close/>
                </a:path>
              </a:pathLst>
            </a:custGeom>
            <a:gradFill>
              <a:gsLst>
                <a:gs pos="0">
                  <a:srgbClr val="D36980"/>
                </a:gs>
                <a:gs pos="100000">
                  <a:srgbClr val="860CD1"/>
                </a:gs>
              </a:gsLst>
              <a:lin ang="8099331" scaled="0"/>
            </a:gra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Google Shape;2324;p118">
              <a:extLst>
                <a:ext uri="{FF2B5EF4-FFF2-40B4-BE49-F238E27FC236}">
                  <a16:creationId xmlns:a16="http://schemas.microsoft.com/office/drawing/2014/main" id="{9C8C3C93-9AC7-FE44-BD44-0ECB5671E052}"/>
                </a:ext>
              </a:extLst>
            </p:cNvPr>
            <p:cNvSpPr/>
            <p:nvPr/>
          </p:nvSpPr>
          <p:spPr>
            <a:xfrm>
              <a:off x="3263898" y="4242801"/>
              <a:ext cx="314815" cy="21"/>
            </a:xfrm>
            <a:custGeom>
              <a:avLst/>
              <a:gdLst/>
              <a:ahLst/>
              <a:cxnLst/>
              <a:rect l="l" t="t" r="r" b="b"/>
              <a:pathLst>
                <a:path w="14834" h="1" fill="none" extrusionOk="0">
                  <a:moveTo>
                    <a:pt x="0" y="0"/>
                  </a:moveTo>
                  <a:lnTo>
                    <a:pt x="14834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Google Shape;2325;p118">
              <a:extLst>
                <a:ext uri="{FF2B5EF4-FFF2-40B4-BE49-F238E27FC236}">
                  <a16:creationId xmlns:a16="http://schemas.microsoft.com/office/drawing/2014/main" id="{1D1F8D8C-1C98-776C-7296-85174A24CC20}"/>
                </a:ext>
              </a:extLst>
            </p:cNvPr>
            <p:cNvSpPr/>
            <p:nvPr/>
          </p:nvSpPr>
          <p:spPr>
            <a:xfrm>
              <a:off x="3294225" y="3953814"/>
              <a:ext cx="253524" cy="177399"/>
            </a:xfrm>
            <a:custGeom>
              <a:avLst/>
              <a:gdLst/>
              <a:ahLst/>
              <a:cxnLst/>
              <a:rect l="l" t="t" r="r" b="b"/>
              <a:pathLst>
                <a:path w="11946" h="8359" fill="none" extrusionOk="0">
                  <a:moveTo>
                    <a:pt x="8906" y="2249"/>
                  </a:moveTo>
                  <a:cubicBezTo>
                    <a:pt x="8845" y="2249"/>
                    <a:pt x="8815" y="2249"/>
                    <a:pt x="8784" y="2249"/>
                  </a:cubicBezTo>
                  <a:cubicBezTo>
                    <a:pt x="8268" y="942"/>
                    <a:pt x="6961" y="0"/>
                    <a:pt x="5471" y="0"/>
                  </a:cubicBezTo>
                  <a:cubicBezTo>
                    <a:pt x="3496" y="0"/>
                    <a:pt x="1885" y="1611"/>
                    <a:pt x="1885" y="3587"/>
                  </a:cubicBezTo>
                  <a:cubicBezTo>
                    <a:pt x="1885" y="3800"/>
                    <a:pt x="1915" y="3982"/>
                    <a:pt x="1945" y="4195"/>
                  </a:cubicBezTo>
                  <a:cubicBezTo>
                    <a:pt x="851" y="4286"/>
                    <a:pt x="0" y="5167"/>
                    <a:pt x="0" y="6262"/>
                  </a:cubicBezTo>
                  <a:cubicBezTo>
                    <a:pt x="0" y="7417"/>
                    <a:pt x="942" y="8359"/>
                    <a:pt x="2097" y="8359"/>
                  </a:cubicBezTo>
                  <a:lnTo>
                    <a:pt x="8906" y="8359"/>
                  </a:lnTo>
                  <a:cubicBezTo>
                    <a:pt x="10578" y="8359"/>
                    <a:pt x="11946" y="6991"/>
                    <a:pt x="11946" y="5289"/>
                  </a:cubicBezTo>
                  <a:cubicBezTo>
                    <a:pt x="11946" y="3617"/>
                    <a:pt x="10578" y="2249"/>
                    <a:pt x="8906" y="22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Google Shape;2326;p118">
              <a:extLst>
                <a:ext uri="{FF2B5EF4-FFF2-40B4-BE49-F238E27FC236}">
                  <a16:creationId xmlns:a16="http://schemas.microsoft.com/office/drawing/2014/main" id="{6B0A82AC-3C1A-E2FC-F715-9E67592AD9C6}"/>
                </a:ext>
              </a:extLst>
            </p:cNvPr>
            <p:cNvSpPr/>
            <p:nvPr/>
          </p:nvSpPr>
          <p:spPr>
            <a:xfrm>
              <a:off x="3419353" y="4055088"/>
              <a:ext cx="50998" cy="134827"/>
            </a:xfrm>
            <a:custGeom>
              <a:avLst/>
              <a:gdLst/>
              <a:ahLst/>
              <a:cxnLst/>
              <a:rect l="l" t="t" r="r" b="b"/>
              <a:pathLst>
                <a:path w="2403" h="6353" fill="none" extrusionOk="0">
                  <a:moveTo>
                    <a:pt x="2402" y="2645"/>
                  </a:moveTo>
                  <a:lnTo>
                    <a:pt x="1" y="0"/>
                  </a:lnTo>
                  <a:lnTo>
                    <a:pt x="1" y="6353"/>
                  </a:ln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Google Shape;2327;p118">
              <a:extLst>
                <a:ext uri="{FF2B5EF4-FFF2-40B4-BE49-F238E27FC236}">
                  <a16:creationId xmlns:a16="http://schemas.microsoft.com/office/drawing/2014/main" id="{9A012D37-BBF3-0966-F172-8467440391CF}"/>
                </a:ext>
              </a:extLst>
            </p:cNvPr>
            <p:cNvSpPr/>
            <p:nvPr/>
          </p:nvSpPr>
          <p:spPr>
            <a:xfrm>
              <a:off x="3371624" y="4055088"/>
              <a:ext cx="47751" cy="55497"/>
            </a:xfrm>
            <a:custGeom>
              <a:avLst/>
              <a:gdLst/>
              <a:ahLst/>
              <a:cxnLst/>
              <a:rect l="l" t="t" r="r" b="b"/>
              <a:pathLst>
                <a:path w="2250" h="2615" fill="none" extrusionOk="0">
                  <a:moveTo>
                    <a:pt x="2250" y="0"/>
                  </a:moveTo>
                  <a:lnTo>
                    <a:pt x="1" y="2614"/>
                  </a:ln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Google Shape;2328;p118">
              <a:extLst>
                <a:ext uri="{FF2B5EF4-FFF2-40B4-BE49-F238E27FC236}">
                  <a16:creationId xmlns:a16="http://schemas.microsoft.com/office/drawing/2014/main" id="{2280775C-1036-717A-9C13-47975E860265}"/>
                </a:ext>
              </a:extLst>
            </p:cNvPr>
            <p:cNvSpPr/>
            <p:nvPr/>
          </p:nvSpPr>
          <p:spPr>
            <a:xfrm>
              <a:off x="3223257" y="1759893"/>
              <a:ext cx="362544" cy="362544"/>
            </a:xfrm>
            <a:custGeom>
              <a:avLst/>
              <a:gdLst/>
              <a:ahLst/>
              <a:cxnLst/>
              <a:rect l="l" t="t" r="r" b="b"/>
              <a:pathLst>
                <a:path w="17083" h="17083" extrusionOk="0">
                  <a:moveTo>
                    <a:pt x="17083" y="8541"/>
                  </a:moveTo>
                  <a:cubicBezTo>
                    <a:pt x="17083" y="13252"/>
                    <a:pt x="13283" y="17082"/>
                    <a:pt x="8542" y="17082"/>
                  </a:cubicBezTo>
                  <a:cubicBezTo>
                    <a:pt x="3830" y="17082"/>
                    <a:pt x="1" y="13252"/>
                    <a:pt x="1" y="8541"/>
                  </a:cubicBezTo>
                  <a:cubicBezTo>
                    <a:pt x="1" y="3830"/>
                    <a:pt x="3830" y="0"/>
                    <a:pt x="8542" y="0"/>
                  </a:cubicBezTo>
                  <a:cubicBezTo>
                    <a:pt x="13283" y="0"/>
                    <a:pt x="17083" y="3830"/>
                    <a:pt x="17083" y="8541"/>
                  </a:cubicBezTo>
                  <a:close/>
                </a:path>
              </a:pathLst>
            </a:custGeom>
            <a:gradFill>
              <a:gsLst>
                <a:gs pos="0">
                  <a:srgbClr val="D36980"/>
                </a:gs>
                <a:gs pos="100000">
                  <a:srgbClr val="F7ED8B"/>
                </a:gs>
              </a:gsLst>
              <a:lin ang="8099331" scaled="0"/>
            </a:gra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Google Shape;2329;p118">
              <a:extLst>
                <a:ext uri="{FF2B5EF4-FFF2-40B4-BE49-F238E27FC236}">
                  <a16:creationId xmlns:a16="http://schemas.microsoft.com/office/drawing/2014/main" id="{A78445E5-0689-E1EA-90E7-3C10C69B8B38}"/>
                </a:ext>
              </a:extLst>
            </p:cNvPr>
            <p:cNvSpPr/>
            <p:nvPr/>
          </p:nvSpPr>
          <p:spPr>
            <a:xfrm>
              <a:off x="3301950" y="1850194"/>
              <a:ext cx="205816" cy="181919"/>
            </a:xfrm>
            <a:custGeom>
              <a:avLst/>
              <a:gdLst/>
              <a:ahLst/>
              <a:cxnLst/>
              <a:rect l="l" t="t" r="r" b="b"/>
              <a:pathLst>
                <a:path w="9698" h="8572" fill="none" extrusionOk="0">
                  <a:moveTo>
                    <a:pt x="4834" y="0"/>
                  </a:moveTo>
                  <a:cubicBezTo>
                    <a:pt x="2159" y="0"/>
                    <a:pt x="1" y="1794"/>
                    <a:pt x="1" y="3982"/>
                  </a:cubicBezTo>
                  <a:cubicBezTo>
                    <a:pt x="1" y="5502"/>
                    <a:pt x="1004" y="6809"/>
                    <a:pt x="2524" y="7478"/>
                  </a:cubicBezTo>
                  <a:cubicBezTo>
                    <a:pt x="2524" y="7478"/>
                    <a:pt x="2037" y="8420"/>
                    <a:pt x="1612" y="8572"/>
                  </a:cubicBezTo>
                  <a:cubicBezTo>
                    <a:pt x="1612" y="8572"/>
                    <a:pt x="2828" y="8390"/>
                    <a:pt x="3557" y="7812"/>
                  </a:cubicBezTo>
                  <a:cubicBezTo>
                    <a:pt x="3983" y="7903"/>
                    <a:pt x="4408" y="7964"/>
                    <a:pt x="4834" y="7964"/>
                  </a:cubicBezTo>
                  <a:cubicBezTo>
                    <a:pt x="7509" y="7964"/>
                    <a:pt x="9697" y="6171"/>
                    <a:pt x="9697" y="3982"/>
                  </a:cubicBezTo>
                  <a:cubicBezTo>
                    <a:pt x="9697" y="1794"/>
                    <a:pt x="7509" y="0"/>
                    <a:pt x="4834" y="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Google Shape;2330;p118">
              <a:extLst>
                <a:ext uri="{FF2B5EF4-FFF2-40B4-BE49-F238E27FC236}">
                  <a16:creationId xmlns:a16="http://schemas.microsoft.com/office/drawing/2014/main" id="{ADC9AE22-331D-A443-70ED-235CDFD99C92}"/>
                </a:ext>
              </a:extLst>
            </p:cNvPr>
            <p:cNvSpPr/>
            <p:nvPr/>
          </p:nvSpPr>
          <p:spPr>
            <a:xfrm>
              <a:off x="4529523" y="3052643"/>
              <a:ext cx="1249538" cy="331580"/>
            </a:xfrm>
            <a:custGeom>
              <a:avLst/>
              <a:gdLst/>
              <a:ahLst/>
              <a:cxnLst/>
              <a:rect l="l" t="t" r="r" b="b"/>
              <a:pathLst>
                <a:path w="58878" h="15624" extrusionOk="0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gradFill>
              <a:gsLst>
                <a:gs pos="0">
                  <a:srgbClr val="D36980"/>
                </a:gs>
                <a:gs pos="100000">
                  <a:srgbClr val="F7ED8B"/>
                </a:gs>
              </a:gsLst>
              <a:lin ang="8099331" scaled="0"/>
            </a:gra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Google Shape;2331;p118">
              <a:extLst>
                <a:ext uri="{FF2B5EF4-FFF2-40B4-BE49-F238E27FC236}">
                  <a16:creationId xmlns:a16="http://schemas.microsoft.com/office/drawing/2014/main" id="{486D383A-8C0F-8F95-BE93-EABB15163B8C}"/>
                </a:ext>
              </a:extLst>
            </p:cNvPr>
            <p:cNvSpPr/>
            <p:nvPr/>
          </p:nvSpPr>
          <p:spPr>
            <a:xfrm>
              <a:off x="4529523" y="3052643"/>
              <a:ext cx="1249538" cy="331580"/>
            </a:xfrm>
            <a:custGeom>
              <a:avLst/>
              <a:gdLst/>
              <a:ahLst/>
              <a:cxnLst/>
              <a:rect l="l" t="t" r="r" b="b"/>
              <a:pathLst>
                <a:path w="58878" h="15624" fill="none" extrusionOk="0">
                  <a:moveTo>
                    <a:pt x="56962" y="15624"/>
                  </a:moveTo>
                  <a:lnTo>
                    <a:pt x="1885" y="15624"/>
                  </a:lnTo>
                  <a:cubicBezTo>
                    <a:pt x="852" y="15624"/>
                    <a:pt x="1" y="14773"/>
                    <a:pt x="1" y="13709"/>
                  </a:cubicBezTo>
                  <a:lnTo>
                    <a:pt x="1" y="1915"/>
                  </a:lnTo>
                  <a:cubicBezTo>
                    <a:pt x="1" y="852"/>
                    <a:pt x="852" y="1"/>
                    <a:pt x="1885" y="1"/>
                  </a:cubicBezTo>
                  <a:lnTo>
                    <a:pt x="56962" y="1"/>
                  </a:lnTo>
                  <a:cubicBezTo>
                    <a:pt x="58026" y="1"/>
                    <a:pt x="58877" y="852"/>
                    <a:pt x="58877" y="1915"/>
                  </a:cubicBezTo>
                  <a:lnTo>
                    <a:pt x="58877" y="13709"/>
                  </a:lnTo>
                  <a:cubicBezTo>
                    <a:pt x="58877" y="14773"/>
                    <a:pt x="58026" y="15624"/>
                    <a:pt x="56962" y="1562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Google Shape;2332;p118">
              <a:extLst>
                <a:ext uri="{FF2B5EF4-FFF2-40B4-BE49-F238E27FC236}">
                  <a16:creationId xmlns:a16="http://schemas.microsoft.com/office/drawing/2014/main" id="{5746839E-18D9-B4D1-6048-0CFCE1146E8D}"/>
                </a:ext>
              </a:extLst>
            </p:cNvPr>
            <p:cNvSpPr/>
            <p:nvPr/>
          </p:nvSpPr>
          <p:spPr>
            <a:xfrm>
              <a:off x="4881095" y="3052643"/>
              <a:ext cx="21" cy="331580"/>
            </a:xfrm>
            <a:custGeom>
              <a:avLst/>
              <a:gdLst/>
              <a:ahLst/>
              <a:cxnLst/>
              <a:rect l="l" t="t" r="r" b="b"/>
              <a:pathLst>
                <a:path w="1" h="15624" fill="none" extrusionOk="0">
                  <a:moveTo>
                    <a:pt x="0" y="1"/>
                  </a:moveTo>
                  <a:lnTo>
                    <a:pt x="0" y="15624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Google Shape;2333;p118">
              <a:extLst>
                <a:ext uri="{FF2B5EF4-FFF2-40B4-BE49-F238E27FC236}">
                  <a16:creationId xmlns:a16="http://schemas.microsoft.com/office/drawing/2014/main" id="{62DA75EF-D014-DDA9-D907-EB70D4EC8F71}"/>
                </a:ext>
              </a:extLst>
            </p:cNvPr>
            <p:cNvSpPr/>
            <p:nvPr/>
          </p:nvSpPr>
          <p:spPr>
            <a:xfrm>
              <a:off x="4963014" y="3174566"/>
              <a:ext cx="727677" cy="21"/>
            </a:xfrm>
            <a:custGeom>
              <a:avLst/>
              <a:gdLst/>
              <a:ahLst/>
              <a:cxnLst/>
              <a:rect l="l" t="t" r="r" b="b"/>
              <a:pathLst>
                <a:path w="34288" h="1" fill="none" extrusionOk="0">
                  <a:moveTo>
                    <a:pt x="1" y="0"/>
                  </a:moveTo>
                  <a:lnTo>
                    <a:pt x="34287" y="0"/>
                  </a:ln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Google Shape;2334;p118">
              <a:extLst>
                <a:ext uri="{FF2B5EF4-FFF2-40B4-BE49-F238E27FC236}">
                  <a16:creationId xmlns:a16="http://schemas.microsoft.com/office/drawing/2014/main" id="{27C4A5C3-C1BC-614B-B316-A9EA09C34505}"/>
                </a:ext>
              </a:extLst>
            </p:cNvPr>
            <p:cNvSpPr/>
            <p:nvPr/>
          </p:nvSpPr>
          <p:spPr>
            <a:xfrm>
              <a:off x="4963014" y="3262300"/>
              <a:ext cx="578653" cy="21"/>
            </a:xfrm>
            <a:custGeom>
              <a:avLst/>
              <a:gdLst/>
              <a:ahLst/>
              <a:cxnLst/>
              <a:rect l="l" t="t" r="r" b="b"/>
              <a:pathLst>
                <a:path w="27266" h="1" fill="none" extrusionOk="0">
                  <a:moveTo>
                    <a:pt x="1" y="0"/>
                  </a:moveTo>
                  <a:lnTo>
                    <a:pt x="27266" y="0"/>
                  </a:ln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Google Shape;2335;p118">
              <a:extLst>
                <a:ext uri="{FF2B5EF4-FFF2-40B4-BE49-F238E27FC236}">
                  <a16:creationId xmlns:a16="http://schemas.microsoft.com/office/drawing/2014/main" id="{01D74626-A7B7-F2E2-4388-F09471C595E7}"/>
                </a:ext>
              </a:extLst>
            </p:cNvPr>
            <p:cNvSpPr/>
            <p:nvPr/>
          </p:nvSpPr>
          <p:spPr>
            <a:xfrm>
              <a:off x="4656604" y="3157143"/>
              <a:ext cx="97432" cy="122581"/>
            </a:xfrm>
            <a:custGeom>
              <a:avLst/>
              <a:gdLst/>
              <a:ahLst/>
              <a:cxnLst/>
              <a:rect l="l" t="t" r="r" b="b"/>
              <a:pathLst>
                <a:path w="4591" h="5776" fill="none" extrusionOk="0">
                  <a:moveTo>
                    <a:pt x="4591" y="4742"/>
                  </a:moveTo>
                  <a:cubicBezTo>
                    <a:pt x="4591" y="3709"/>
                    <a:pt x="3891" y="2615"/>
                    <a:pt x="2949" y="2250"/>
                  </a:cubicBezTo>
                  <a:cubicBezTo>
                    <a:pt x="3284" y="2037"/>
                    <a:pt x="3527" y="1642"/>
                    <a:pt x="3527" y="1216"/>
                  </a:cubicBezTo>
                  <a:cubicBezTo>
                    <a:pt x="3527" y="548"/>
                    <a:pt x="2980" y="1"/>
                    <a:pt x="2280" y="1"/>
                  </a:cubicBezTo>
                  <a:cubicBezTo>
                    <a:pt x="1612" y="1"/>
                    <a:pt x="1065" y="548"/>
                    <a:pt x="1065" y="1216"/>
                  </a:cubicBezTo>
                  <a:cubicBezTo>
                    <a:pt x="1065" y="1642"/>
                    <a:pt x="1277" y="2037"/>
                    <a:pt x="1642" y="2250"/>
                  </a:cubicBezTo>
                  <a:cubicBezTo>
                    <a:pt x="669" y="2615"/>
                    <a:pt x="1" y="3709"/>
                    <a:pt x="1" y="4742"/>
                  </a:cubicBezTo>
                  <a:cubicBezTo>
                    <a:pt x="1" y="4742"/>
                    <a:pt x="821" y="5776"/>
                    <a:pt x="2280" y="5776"/>
                  </a:cubicBezTo>
                  <a:cubicBezTo>
                    <a:pt x="3770" y="5776"/>
                    <a:pt x="4591" y="4742"/>
                    <a:pt x="4591" y="474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Google Shape;2336;p118">
              <a:extLst>
                <a:ext uri="{FF2B5EF4-FFF2-40B4-BE49-F238E27FC236}">
                  <a16:creationId xmlns:a16="http://schemas.microsoft.com/office/drawing/2014/main" id="{3BF3BDA6-6FEA-08F8-3BD7-9E0746CB7FA9}"/>
                </a:ext>
              </a:extLst>
            </p:cNvPr>
            <p:cNvSpPr/>
            <p:nvPr/>
          </p:nvSpPr>
          <p:spPr>
            <a:xfrm>
              <a:off x="4598560" y="3111344"/>
              <a:ext cx="213541" cy="214177"/>
            </a:xfrm>
            <a:custGeom>
              <a:avLst/>
              <a:gdLst/>
              <a:ahLst/>
              <a:cxnLst/>
              <a:rect l="l" t="t" r="r" b="b"/>
              <a:pathLst>
                <a:path w="10062" h="10092" fill="none" extrusionOk="0">
                  <a:moveTo>
                    <a:pt x="8268" y="1794"/>
                  </a:moveTo>
                  <a:cubicBezTo>
                    <a:pt x="10061" y="3587"/>
                    <a:pt x="10061" y="6505"/>
                    <a:pt x="8268" y="8299"/>
                  </a:cubicBezTo>
                  <a:cubicBezTo>
                    <a:pt x="6474" y="10092"/>
                    <a:pt x="3556" y="10092"/>
                    <a:pt x="1763" y="8299"/>
                  </a:cubicBezTo>
                  <a:cubicBezTo>
                    <a:pt x="0" y="6505"/>
                    <a:pt x="0" y="3587"/>
                    <a:pt x="1763" y="1794"/>
                  </a:cubicBezTo>
                  <a:cubicBezTo>
                    <a:pt x="3556" y="1"/>
                    <a:pt x="6474" y="1"/>
                    <a:pt x="8268" y="179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Google Shape;2337;p118">
              <a:extLst>
                <a:ext uri="{FF2B5EF4-FFF2-40B4-BE49-F238E27FC236}">
                  <a16:creationId xmlns:a16="http://schemas.microsoft.com/office/drawing/2014/main" id="{A7F7BF17-49C0-6A37-D107-904A3AB7060A}"/>
                </a:ext>
              </a:extLst>
            </p:cNvPr>
            <p:cNvSpPr/>
            <p:nvPr/>
          </p:nvSpPr>
          <p:spPr>
            <a:xfrm>
              <a:off x="3478713" y="2621083"/>
              <a:ext cx="926341" cy="1137929"/>
            </a:xfrm>
            <a:custGeom>
              <a:avLst/>
              <a:gdLst/>
              <a:ahLst/>
              <a:cxnLst/>
              <a:rect l="l" t="t" r="r" b="b"/>
              <a:pathLst>
                <a:path w="43649" h="53619" extrusionOk="0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gradFill>
              <a:gsLst>
                <a:gs pos="0">
                  <a:srgbClr val="63A4D5"/>
                </a:gs>
                <a:gs pos="100000">
                  <a:srgbClr val="860CD1"/>
                </a:gs>
              </a:gsLst>
              <a:lin ang="10801400" scaled="0"/>
            </a:gra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Google Shape;2338;p118">
              <a:extLst>
                <a:ext uri="{FF2B5EF4-FFF2-40B4-BE49-F238E27FC236}">
                  <a16:creationId xmlns:a16="http://schemas.microsoft.com/office/drawing/2014/main" id="{CDA6083F-FBE2-C064-78F4-E0171B7EFDF8}"/>
                </a:ext>
              </a:extLst>
            </p:cNvPr>
            <p:cNvSpPr/>
            <p:nvPr/>
          </p:nvSpPr>
          <p:spPr>
            <a:xfrm>
              <a:off x="3478713" y="2621083"/>
              <a:ext cx="926341" cy="1137929"/>
            </a:xfrm>
            <a:custGeom>
              <a:avLst/>
              <a:gdLst/>
              <a:ahLst/>
              <a:cxnLst/>
              <a:rect l="l" t="t" r="r" b="b"/>
              <a:pathLst>
                <a:path w="43649" h="53619" fill="none" extrusionOk="0">
                  <a:moveTo>
                    <a:pt x="41764" y="53619"/>
                  </a:moveTo>
                  <a:lnTo>
                    <a:pt x="1885" y="53619"/>
                  </a:lnTo>
                  <a:cubicBezTo>
                    <a:pt x="851" y="53619"/>
                    <a:pt x="0" y="52798"/>
                    <a:pt x="0" y="51734"/>
                  </a:cubicBezTo>
                  <a:lnTo>
                    <a:pt x="0" y="1885"/>
                  </a:lnTo>
                  <a:cubicBezTo>
                    <a:pt x="0" y="852"/>
                    <a:pt x="851" y="1"/>
                    <a:pt x="1885" y="1"/>
                  </a:cubicBezTo>
                  <a:lnTo>
                    <a:pt x="41764" y="1"/>
                  </a:lnTo>
                  <a:cubicBezTo>
                    <a:pt x="42797" y="1"/>
                    <a:pt x="43648" y="852"/>
                    <a:pt x="43648" y="1885"/>
                  </a:cubicBezTo>
                  <a:lnTo>
                    <a:pt x="43648" y="51734"/>
                  </a:lnTo>
                  <a:cubicBezTo>
                    <a:pt x="43648" y="52798"/>
                    <a:pt x="42797" y="53619"/>
                    <a:pt x="41764" y="5361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Google Shape;2339;p118">
              <a:extLst>
                <a:ext uri="{FF2B5EF4-FFF2-40B4-BE49-F238E27FC236}">
                  <a16:creationId xmlns:a16="http://schemas.microsoft.com/office/drawing/2014/main" id="{3C0B2988-F423-40EA-4977-BF7BB12F1A86}"/>
                </a:ext>
              </a:extLst>
            </p:cNvPr>
            <p:cNvSpPr/>
            <p:nvPr/>
          </p:nvSpPr>
          <p:spPr>
            <a:xfrm>
              <a:off x="3554180" y="2998462"/>
              <a:ext cx="775406" cy="166448"/>
            </a:xfrm>
            <a:custGeom>
              <a:avLst/>
              <a:gdLst/>
              <a:ahLst/>
              <a:cxnLst/>
              <a:rect l="l" t="t" r="r" b="b"/>
              <a:pathLst>
                <a:path w="36537" h="7843" fill="none" extrusionOk="0">
                  <a:moveTo>
                    <a:pt x="34621" y="7842"/>
                  </a:moveTo>
                  <a:lnTo>
                    <a:pt x="1915" y="7842"/>
                  </a:lnTo>
                  <a:cubicBezTo>
                    <a:pt x="852" y="7842"/>
                    <a:pt x="1" y="6991"/>
                    <a:pt x="1" y="592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915" y="0"/>
                  </a:cubicBezTo>
                  <a:lnTo>
                    <a:pt x="34621" y="0"/>
                  </a:lnTo>
                  <a:cubicBezTo>
                    <a:pt x="35685" y="0"/>
                    <a:pt x="36536" y="851"/>
                    <a:pt x="36536" y="1885"/>
                  </a:cubicBezTo>
                  <a:lnTo>
                    <a:pt x="36536" y="5927"/>
                  </a:lnTo>
                  <a:cubicBezTo>
                    <a:pt x="36536" y="6991"/>
                    <a:pt x="35685" y="7842"/>
                    <a:pt x="34621" y="78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Google Shape;2340;p118">
              <a:extLst>
                <a:ext uri="{FF2B5EF4-FFF2-40B4-BE49-F238E27FC236}">
                  <a16:creationId xmlns:a16="http://schemas.microsoft.com/office/drawing/2014/main" id="{A1AEDD4F-760C-4D5D-7A1F-0F4A1F736545}"/>
                </a:ext>
              </a:extLst>
            </p:cNvPr>
            <p:cNvSpPr/>
            <p:nvPr/>
          </p:nvSpPr>
          <p:spPr>
            <a:xfrm>
              <a:off x="3554180" y="3208098"/>
              <a:ext cx="775406" cy="166448"/>
            </a:xfrm>
            <a:custGeom>
              <a:avLst/>
              <a:gdLst/>
              <a:ahLst/>
              <a:cxnLst/>
              <a:rect l="l" t="t" r="r" b="b"/>
              <a:pathLst>
                <a:path w="36537" h="7843" fill="none" extrusionOk="0">
                  <a:moveTo>
                    <a:pt x="34621" y="7843"/>
                  </a:moveTo>
                  <a:lnTo>
                    <a:pt x="1915" y="7843"/>
                  </a:lnTo>
                  <a:cubicBezTo>
                    <a:pt x="852" y="7843"/>
                    <a:pt x="1" y="6992"/>
                    <a:pt x="1" y="5928"/>
                  </a:cubicBezTo>
                  <a:lnTo>
                    <a:pt x="1" y="1916"/>
                  </a:lnTo>
                  <a:cubicBezTo>
                    <a:pt x="1" y="852"/>
                    <a:pt x="852" y="1"/>
                    <a:pt x="1915" y="1"/>
                  </a:cubicBezTo>
                  <a:lnTo>
                    <a:pt x="34621" y="1"/>
                  </a:lnTo>
                  <a:cubicBezTo>
                    <a:pt x="35685" y="1"/>
                    <a:pt x="36536" y="852"/>
                    <a:pt x="36536" y="1916"/>
                  </a:cubicBezTo>
                  <a:lnTo>
                    <a:pt x="36536" y="5928"/>
                  </a:lnTo>
                  <a:cubicBezTo>
                    <a:pt x="36536" y="6992"/>
                    <a:pt x="35685" y="7843"/>
                    <a:pt x="34621" y="78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Google Shape;2341;p118">
              <a:extLst>
                <a:ext uri="{FF2B5EF4-FFF2-40B4-BE49-F238E27FC236}">
                  <a16:creationId xmlns:a16="http://schemas.microsoft.com/office/drawing/2014/main" id="{CAF4AB9A-F14B-7F06-92D0-1F9915ED8380}"/>
                </a:ext>
              </a:extLst>
            </p:cNvPr>
            <p:cNvSpPr/>
            <p:nvPr/>
          </p:nvSpPr>
          <p:spPr>
            <a:xfrm>
              <a:off x="3686417" y="3479046"/>
              <a:ext cx="510932" cy="166448"/>
            </a:xfrm>
            <a:custGeom>
              <a:avLst/>
              <a:gdLst/>
              <a:ahLst/>
              <a:cxnLst/>
              <a:rect l="l" t="t" r="r" b="b"/>
              <a:pathLst>
                <a:path w="24075" h="7843" fill="none" extrusionOk="0">
                  <a:moveTo>
                    <a:pt x="20183" y="7842"/>
                  </a:moveTo>
                  <a:lnTo>
                    <a:pt x="3891" y="7842"/>
                  </a:lnTo>
                  <a:cubicBezTo>
                    <a:pt x="1764" y="7842"/>
                    <a:pt x="1" y="6079"/>
                    <a:pt x="1" y="3921"/>
                  </a:cubicBezTo>
                  <a:lnTo>
                    <a:pt x="1" y="3921"/>
                  </a:lnTo>
                  <a:cubicBezTo>
                    <a:pt x="1" y="1763"/>
                    <a:pt x="1764" y="0"/>
                    <a:pt x="3891" y="0"/>
                  </a:cubicBezTo>
                  <a:lnTo>
                    <a:pt x="20183" y="0"/>
                  </a:lnTo>
                  <a:cubicBezTo>
                    <a:pt x="22311" y="0"/>
                    <a:pt x="24074" y="1763"/>
                    <a:pt x="24074" y="3921"/>
                  </a:cubicBezTo>
                  <a:lnTo>
                    <a:pt x="24074" y="3921"/>
                  </a:lnTo>
                  <a:cubicBezTo>
                    <a:pt x="24074" y="6079"/>
                    <a:pt x="22311" y="7842"/>
                    <a:pt x="20183" y="78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Google Shape;2342;p118">
              <a:extLst>
                <a:ext uri="{FF2B5EF4-FFF2-40B4-BE49-F238E27FC236}">
                  <a16:creationId xmlns:a16="http://schemas.microsoft.com/office/drawing/2014/main" id="{53E23B98-81CD-9AF2-9F72-DD7CA8A1C859}"/>
                </a:ext>
              </a:extLst>
            </p:cNvPr>
            <p:cNvSpPr/>
            <p:nvPr/>
          </p:nvSpPr>
          <p:spPr>
            <a:xfrm>
              <a:off x="3825764" y="3562259"/>
              <a:ext cx="232238" cy="21"/>
            </a:xfrm>
            <a:custGeom>
              <a:avLst/>
              <a:gdLst/>
              <a:ahLst/>
              <a:cxnLst/>
              <a:rect l="l" t="t" r="r" b="b"/>
              <a:pathLst>
                <a:path w="10943" h="1" fill="none" extrusionOk="0">
                  <a:moveTo>
                    <a:pt x="0" y="0"/>
                  </a:moveTo>
                  <a:lnTo>
                    <a:pt x="10943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Google Shape;2343;p118">
              <a:extLst>
                <a:ext uri="{FF2B5EF4-FFF2-40B4-BE49-F238E27FC236}">
                  <a16:creationId xmlns:a16="http://schemas.microsoft.com/office/drawing/2014/main" id="{CBDD3DD9-3514-DA68-0E5D-D05015AA3717}"/>
                </a:ext>
              </a:extLst>
            </p:cNvPr>
            <p:cNvSpPr/>
            <p:nvPr/>
          </p:nvSpPr>
          <p:spPr>
            <a:xfrm>
              <a:off x="3860590" y="2735918"/>
              <a:ext cx="162586" cy="159996"/>
            </a:xfrm>
            <a:custGeom>
              <a:avLst/>
              <a:gdLst/>
              <a:ahLst/>
              <a:cxnLst/>
              <a:rect l="l" t="t" r="r" b="b"/>
              <a:pathLst>
                <a:path w="7661" h="7539" fill="none" extrusionOk="0">
                  <a:moveTo>
                    <a:pt x="730" y="4104"/>
                  </a:moveTo>
                  <a:lnTo>
                    <a:pt x="730" y="7538"/>
                  </a:lnTo>
                  <a:lnTo>
                    <a:pt x="6992" y="7538"/>
                  </a:lnTo>
                  <a:lnTo>
                    <a:pt x="6992" y="4104"/>
                  </a:lnTo>
                  <a:lnTo>
                    <a:pt x="7387" y="4104"/>
                  </a:lnTo>
                  <a:cubicBezTo>
                    <a:pt x="7569" y="4104"/>
                    <a:pt x="7660" y="3921"/>
                    <a:pt x="7539" y="3800"/>
                  </a:cubicBezTo>
                  <a:lnTo>
                    <a:pt x="3891" y="0"/>
                  </a:lnTo>
                  <a:lnTo>
                    <a:pt x="122" y="3800"/>
                  </a:lnTo>
                  <a:cubicBezTo>
                    <a:pt x="0" y="3921"/>
                    <a:pt x="92" y="4104"/>
                    <a:pt x="274" y="410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Google Shape;2344;p118">
              <a:extLst>
                <a:ext uri="{FF2B5EF4-FFF2-40B4-BE49-F238E27FC236}">
                  <a16:creationId xmlns:a16="http://schemas.microsoft.com/office/drawing/2014/main" id="{F46FEA2E-87CE-C67A-D309-67F5A59A4EA1}"/>
                </a:ext>
              </a:extLst>
            </p:cNvPr>
            <p:cNvSpPr/>
            <p:nvPr/>
          </p:nvSpPr>
          <p:spPr>
            <a:xfrm>
              <a:off x="3886397" y="2749458"/>
              <a:ext cx="24533" cy="40662"/>
            </a:xfrm>
            <a:custGeom>
              <a:avLst/>
              <a:gdLst/>
              <a:ahLst/>
              <a:cxnLst/>
              <a:rect l="l" t="t" r="r" b="b"/>
              <a:pathLst>
                <a:path w="1156" h="1916" fill="none" extrusionOk="0">
                  <a:moveTo>
                    <a:pt x="0" y="1"/>
                  </a:moveTo>
                  <a:lnTo>
                    <a:pt x="0" y="396"/>
                  </a:lnTo>
                  <a:lnTo>
                    <a:pt x="122" y="396"/>
                  </a:lnTo>
                  <a:lnTo>
                    <a:pt x="122" y="1916"/>
                  </a:lnTo>
                  <a:lnTo>
                    <a:pt x="1034" y="1034"/>
                  </a:lnTo>
                  <a:lnTo>
                    <a:pt x="1034" y="396"/>
                  </a:lnTo>
                  <a:lnTo>
                    <a:pt x="1155" y="396"/>
                  </a:lnTo>
                  <a:lnTo>
                    <a:pt x="115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Google Shape;2345;p118">
              <a:extLst>
                <a:ext uri="{FF2B5EF4-FFF2-40B4-BE49-F238E27FC236}">
                  <a16:creationId xmlns:a16="http://schemas.microsoft.com/office/drawing/2014/main" id="{BC3724AB-9AC0-4A4E-16B6-6E4F4A1E865D}"/>
                </a:ext>
              </a:extLst>
            </p:cNvPr>
            <p:cNvSpPr/>
            <p:nvPr/>
          </p:nvSpPr>
          <p:spPr>
            <a:xfrm>
              <a:off x="3921881" y="2835261"/>
              <a:ext cx="40641" cy="60654"/>
            </a:xfrm>
            <a:custGeom>
              <a:avLst/>
              <a:gdLst/>
              <a:ahLst/>
              <a:cxnLst/>
              <a:rect l="l" t="t" r="r" b="b"/>
              <a:pathLst>
                <a:path w="1915" h="2858" fill="none" extrusionOk="0">
                  <a:moveTo>
                    <a:pt x="0" y="0"/>
                  </a:moveTo>
                  <a:lnTo>
                    <a:pt x="1915" y="0"/>
                  </a:lnTo>
                  <a:lnTo>
                    <a:pt x="1915" y="2857"/>
                  </a:lnTo>
                  <a:lnTo>
                    <a:pt x="0" y="2857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Google Shape;2346;p118">
              <a:extLst>
                <a:ext uri="{FF2B5EF4-FFF2-40B4-BE49-F238E27FC236}">
                  <a16:creationId xmlns:a16="http://schemas.microsoft.com/office/drawing/2014/main" id="{2757DB30-1A44-44ED-4563-709A0E98BC9A}"/>
                </a:ext>
              </a:extLst>
            </p:cNvPr>
            <p:cNvSpPr/>
            <p:nvPr/>
          </p:nvSpPr>
          <p:spPr>
            <a:xfrm>
              <a:off x="3932832" y="2803003"/>
              <a:ext cx="19376" cy="19376"/>
            </a:xfrm>
            <a:custGeom>
              <a:avLst/>
              <a:gdLst/>
              <a:ahLst/>
              <a:cxnLst/>
              <a:rect l="l" t="t" r="r" b="b"/>
              <a:pathLst>
                <a:path w="913" h="913" fill="none" extrusionOk="0">
                  <a:moveTo>
                    <a:pt x="639" y="912"/>
                  </a:moveTo>
                  <a:lnTo>
                    <a:pt x="244" y="912"/>
                  </a:lnTo>
                  <a:cubicBezTo>
                    <a:pt x="92" y="912"/>
                    <a:pt x="1" y="791"/>
                    <a:pt x="1" y="669"/>
                  </a:cubicBezTo>
                  <a:lnTo>
                    <a:pt x="1" y="244"/>
                  </a:lnTo>
                  <a:cubicBezTo>
                    <a:pt x="1" y="122"/>
                    <a:pt x="92" y="0"/>
                    <a:pt x="244" y="0"/>
                  </a:cubicBezTo>
                  <a:lnTo>
                    <a:pt x="639" y="0"/>
                  </a:lnTo>
                  <a:cubicBezTo>
                    <a:pt x="791" y="0"/>
                    <a:pt x="913" y="122"/>
                    <a:pt x="913" y="244"/>
                  </a:cubicBezTo>
                  <a:lnTo>
                    <a:pt x="913" y="669"/>
                  </a:lnTo>
                  <a:cubicBezTo>
                    <a:pt x="913" y="791"/>
                    <a:pt x="791" y="912"/>
                    <a:pt x="639" y="9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Google Shape;2347;p118">
              <a:extLst>
                <a:ext uri="{FF2B5EF4-FFF2-40B4-BE49-F238E27FC236}">
                  <a16:creationId xmlns:a16="http://schemas.microsoft.com/office/drawing/2014/main" id="{D3EC4A49-F8D6-60C1-95C7-DD83ABEE42FE}"/>
                </a:ext>
              </a:extLst>
            </p:cNvPr>
            <p:cNvSpPr/>
            <p:nvPr/>
          </p:nvSpPr>
          <p:spPr>
            <a:xfrm>
              <a:off x="4525661" y="1957965"/>
              <a:ext cx="1249517" cy="977296"/>
            </a:xfrm>
            <a:custGeom>
              <a:avLst/>
              <a:gdLst/>
              <a:ahLst/>
              <a:cxnLst/>
              <a:rect l="l" t="t" r="r" b="b"/>
              <a:pathLst>
                <a:path w="58877" h="46050" extrusionOk="0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gradFill>
              <a:gsLst>
                <a:gs pos="0">
                  <a:srgbClr val="F7ED8B"/>
                </a:gs>
                <a:gs pos="100000">
                  <a:srgbClr val="8BE1E5"/>
                </a:gs>
              </a:gsLst>
              <a:lin ang="10801400" scaled="0"/>
            </a:gra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Google Shape;2348;p118">
              <a:extLst>
                <a:ext uri="{FF2B5EF4-FFF2-40B4-BE49-F238E27FC236}">
                  <a16:creationId xmlns:a16="http://schemas.microsoft.com/office/drawing/2014/main" id="{F7A91F23-B977-6A25-6953-C17ECC996DE9}"/>
                </a:ext>
              </a:extLst>
            </p:cNvPr>
            <p:cNvSpPr/>
            <p:nvPr/>
          </p:nvSpPr>
          <p:spPr>
            <a:xfrm>
              <a:off x="4525661" y="1957965"/>
              <a:ext cx="1249517" cy="977296"/>
            </a:xfrm>
            <a:custGeom>
              <a:avLst/>
              <a:gdLst/>
              <a:ahLst/>
              <a:cxnLst/>
              <a:rect l="l" t="t" r="r" b="b"/>
              <a:pathLst>
                <a:path w="58877" h="46050" fill="none" extrusionOk="0">
                  <a:moveTo>
                    <a:pt x="56962" y="46050"/>
                  </a:moveTo>
                  <a:lnTo>
                    <a:pt x="1885" y="46050"/>
                  </a:lnTo>
                  <a:cubicBezTo>
                    <a:pt x="852" y="46050"/>
                    <a:pt x="0" y="45198"/>
                    <a:pt x="0" y="44135"/>
                  </a:cubicBezTo>
                  <a:lnTo>
                    <a:pt x="0" y="1915"/>
                  </a:lnTo>
                  <a:cubicBezTo>
                    <a:pt x="0" y="851"/>
                    <a:pt x="852" y="0"/>
                    <a:pt x="1885" y="0"/>
                  </a:cubicBezTo>
                  <a:lnTo>
                    <a:pt x="56962" y="0"/>
                  </a:lnTo>
                  <a:cubicBezTo>
                    <a:pt x="58026" y="0"/>
                    <a:pt x="58877" y="851"/>
                    <a:pt x="58877" y="1915"/>
                  </a:cubicBezTo>
                  <a:lnTo>
                    <a:pt x="58877" y="44135"/>
                  </a:lnTo>
                  <a:cubicBezTo>
                    <a:pt x="58877" y="45198"/>
                    <a:pt x="58026" y="46050"/>
                    <a:pt x="56962" y="460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Google Shape;2349;p118">
              <a:extLst>
                <a:ext uri="{FF2B5EF4-FFF2-40B4-BE49-F238E27FC236}">
                  <a16:creationId xmlns:a16="http://schemas.microsoft.com/office/drawing/2014/main" id="{244BAB43-9FE7-DB98-9ECB-160C467CE3A0}"/>
                </a:ext>
              </a:extLst>
            </p:cNvPr>
            <p:cNvSpPr/>
            <p:nvPr/>
          </p:nvSpPr>
          <p:spPr>
            <a:xfrm>
              <a:off x="4605649" y="2034727"/>
              <a:ext cx="1097288" cy="539943"/>
            </a:xfrm>
            <a:custGeom>
              <a:avLst/>
              <a:gdLst/>
              <a:ahLst/>
              <a:cxnLst/>
              <a:rect l="l" t="t" r="r" b="b"/>
              <a:pathLst>
                <a:path w="51704" h="25442" fill="none" extrusionOk="0">
                  <a:moveTo>
                    <a:pt x="49789" y="25441"/>
                  </a:moveTo>
                  <a:lnTo>
                    <a:pt x="1885" y="25441"/>
                  </a:lnTo>
                  <a:cubicBezTo>
                    <a:pt x="852" y="25441"/>
                    <a:pt x="1" y="24590"/>
                    <a:pt x="1" y="23557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49789" y="0"/>
                  </a:lnTo>
                  <a:cubicBezTo>
                    <a:pt x="50853" y="0"/>
                    <a:pt x="51704" y="851"/>
                    <a:pt x="51704" y="1885"/>
                  </a:cubicBezTo>
                  <a:lnTo>
                    <a:pt x="51704" y="23557"/>
                  </a:lnTo>
                  <a:cubicBezTo>
                    <a:pt x="51704" y="24590"/>
                    <a:pt x="50853" y="25441"/>
                    <a:pt x="49789" y="254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Google Shape;2350;p118">
              <a:extLst>
                <a:ext uri="{FF2B5EF4-FFF2-40B4-BE49-F238E27FC236}">
                  <a16:creationId xmlns:a16="http://schemas.microsoft.com/office/drawing/2014/main" id="{FC546A7D-836C-E23A-EDC3-571AABDB0FFA}"/>
                </a:ext>
              </a:extLst>
            </p:cNvPr>
            <p:cNvSpPr/>
            <p:nvPr/>
          </p:nvSpPr>
          <p:spPr>
            <a:xfrm>
              <a:off x="4932708" y="2200517"/>
              <a:ext cx="434785" cy="196117"/>
            </a:xfrm>
            <a:custGeom>
              <a:avLst/>
              <a:gdLst/>
              <a:ahLst/>
              <a:cxnLst/>
              <a:rect l="l" t="t" r="r" b="b"/>
              <a:pathLst>
                <a:path w="20487" h="9241" fill="none" extrusionOk="0">
                  <a:moveTo>
                    <a:pt x="0" y="9240"/>
                  </a:moveTo>
                  <a:lnTo>
                    <a:pt x="4955" y="3192"/>
                  </a:lnTo>
                  <a:lnTo>
                    <a:pt x="7629" y="6505"/>
                  </a:lnTo>
                  <a:lnTo>
                    <a:pt x="12949" y="0"/>
                  </a:lnTo>
                  <a:lnTo>
                    <a:pt x="20487" y="9240"/>
                  </a:ln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Google Shape;2351;p118">
              <a:extLst>
                <a:ext uri="{FF2B5EF4-FFF2-40B4-BE49-F238E27FC236}">
                  <a16:creationId xmlns:a16="http://schemas.microsoft.com/office/drawing/2014/main" id="{47829794-C7D8-3AFF-6D2D-8B390AB2E33C}"/>
                </a:ext>
              </a:extLst>
            </p:cNvPr>
            <p:cNvSpPr/>
            <p:nvPr/>
          </p:nvSpPr>
          <p:spPr>
            <a:xfrm>
              <a:off x="5075260" y="2200517"/>
              <a:ext cx="44525" cy="45161"/>
            </a:xfrm>
            <a:custGeom>
              <a:avLst/>
              <a:gdLst/>
              <a:ahLst/>
              <a:cxnLst/>
              <a:rect l="l" t="t" r="r" b="b"/>
              <a:pathLst>
                <a:path w="2098" h="2128" fill="none" extrusionOk="0">
                  <a:moveTo>
                    <a:pt x="2098" y="1064"/>
                  </a:moveTo>
                  <a:cubicBezTo>
                    <a:pt x="2098" y="486"/>
                    <a:pt x="1642" y="0"/>
                    <a:pt x="1064" y="0"/>
                  </a:cubicBezTo>
                  <a:cubicBezTo>
                    <a:pt x="457" y="0"/>
                    <a:pt x="1" y="486"/>
                    <a:pt x="1" y="1064"/>
                  </a:cubicBezTo>
                  <a:cubicBezTo>
                    <a:pt x="1" y="1641"/>
                    <a:pt x="457" y="2128"/>
                    <a:pt x="1064" y="2128"/>
                  </a:cubicBezTo>
                  <a:cubicBezTo>
                    <a:pt x="1642" y="2128"/>
                    <a:pt x="2098" y="1641"/>
                    <a:pt x="2098" y="106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Google Shape;2352;p118">
              <a:extLst>
                <a:ext uri="{FF2B5EF4-FFF2-40B4-BE49-F238E27FC236}">
                  <a16:creationId xmlns:a16="http://schemas.microsoft.com/office/drawing/2014/main" id="{6DD7DC61-7519-CF22-3232-0DEDB2F6B3A5}"/>
                </a:ext>
              </a:extLst>
            </p:cNvPr>
            <p:cNvSpPr/>
            <p:nvPr/>
          </p:nvSpPr>
          <p:spPr>
            <a:xfrm>
              <a:off x="4605649" y="2637870"/>
              <a:ext cx="222582" cy="222560"/>
            </a:xfrm>
            <a:custGeom>
              <a:avLst/>
              <a:gdLst/>
              <a:ahLst/>
              <a:cxnLst/>
              <a:rect l="l" t="t" r="r" b="b"/>
              <a:pathLst>
                <a:path w="10488" h="10487" fill="none" extrusionOk="0">
                  <a:moveTo>
                    <a:pt x="8603" y="10487"/>
                  </a:moveTo>
                  <a:lnTo>
                    <a:pt x="1885" y="10487"/>
                  </a:lnTo>
                  <a:cubicBezTo>
                    <a:pt x="852" y="10487"/>
                    <a:pt x="1" y="9636"/>
                    <a:pt x="1" y="8602"/>
                  </a:cubicBezTo>
                  <a:lnTo>
                    <a:pt x="1" y="1885"/>
                  </a:lnTo>
                  <a:cubicBezTo>
                    <a:pt x="1" y="851"/>
                    <a:pt x="852" y="0"/>
                    <a:pt x="1885" y="0"/>
                  </a:cubicBezTo>
                  <a:lnTo>
                    <a:pt x="8603" y="0"/>
                  </a:lnTo>
                  <a:cubicBezTo>
                    <a:pt x="9636" y="0"/>
                    <a:pt x="10487" y="851"/>
                    <a:pt x="10487" y="1885"/>
                  </a:cubicBezTo>
                  <a:lnTo>
                    <a:pt x="10487" y="8602"/>
                  </a:lnTo>
                  <a:cubicBezTo>
                    <a:pt x="10487" y="9636"/>
                    <a:pt x="9636" y="10487"/>
                    <a:pt x="8603" y="1048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Google Shape;2353;p118">
              <a:extLst>
                <a:ext uri="{FF2B5EF4-FFF2-40B4-BE49-F238E27FC236}">
                  <a16:creationId xmlns:a16="http://schemas.microsoft.com/office/drawing/2014/main" id="{C02E4807-F852-C01F-A3D9-6348DC536D95}"/>
                </a:ext>
              </a:extLst>
            </p:cNvPr>
            <p:cNvSpPr/>
            <p:nvPr/>
          </p:nvSpPr>
          <p:spPr>
            <a:xfrm>
              <a:off x="4652105" y="2726241"/>
              <a:ext cx="29690" cy="29690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1398" y="700"/>
                  </a:moveTo>
                  <a:cubicBezTo>
                    <a:pt x="1398" y="304"/>
                    <a:pt x="1094" y="0"/>
                    <a:pt x="699" y="0"/>
                  </a:cubicBezTo>
                  <a:cubicBezTo>
                    <a:pt x="334" y="0"/>
                    <a:pt x="0" y="304"/>
                    <a:pt x="0" y="700"/>
                  </a:cubicBezTo>
                  <a:cubicBezTo>
                    <a:pt x="0" y="1095"/>
                    <a:pt x="334" y="1399"/>
                    <a:pt x="699" y="1399"/>
                  </a:cubicBezTo>
                  <a:cubicBezTo>
                    <a:pt x="1094" y="1399"/>
                    <a:pt x="1398" y="1095"/>
                    <a:pt x="1398" y="70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Google Shape;2354;p118">
              <a:extLst>
                <a:ext uri="{FF2B5EF4-FFF2-40B4-BE49-F238E27FC236}">
                  <a16:creationId xmlns:a16="http://schemas.microsoft.com/office/drawing/2014/main" id="{69CE851E-EF28-B018-946F-FB45FBB92013}"/>
                </a:ext>
              </a:extLst>
            </p:cNvPr>
            <p:cNvSpPr/>
            <p:nvPr/>
          </p:nvSpPr>
          <p:spPr>
            <a:xfrm>
              <a:off x="4702402" y="2726241"/>
              <a:ext cx="29711" cy="29690"/>
            </a:xfrm>
            <a:custGeom>
              <a:avLst/>
              <a:gdLst/>
              <a:ahLst/>
              <a:cxnLst/>
              <a:rect l="l" t="t" r="r" b="b"/>
              <a:pathLst>
                <a:path w="1400" h="1399" fill="none" extrusionOk="0">
                  <a:moveTo>
                    <a:pt x="1399" y="700"/>
                  </a:moveTo>
                  <a:cubicBezTo>
                    <a:pt x="1399" y="304"/>
                    <a:pt x="1065" y="0"/>
                    <a:pt x="700" y="0"/>
                  </a:cubicBezTo>
                  <a:cubicBezTo>
                    <a:pt x="305" y="0"/>
                    <a:pt x="1" y="304"/>
                    <a:pt x="1" y="700"/>
                  </a:cubicBezTo>
                  <a:cubicBezTo>
                    <a:pt x="1" y="1095"/>
                    <a:pt x="305" y="1399"/>
                    <a:pt x="700" y="1399"/>
                  </a:cubicBezTo>
                  <a:cubicBezTo>
                    <a:pt x="106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Google Shape;2355;p118">
              <a:extLst>
                <a:ext uri="{FF2B5EF4-FFF2-40B4-BE49-F238E27FC236}">
                  <a16:creationId xmlns:a16="http://schemas.microsoft.com/office/drawing/2014/main" id="{0FE39058-CD7B-143C-7024-603891F89432}"/>
                </a:ext>
              </a:extLst>
            </p:cNvPr>
            <p:cNvSpPr/>
            <p:nvPr/>
          </p:nvSpPr>
          <p:spPr>
            <a:xfrm>
              <a:off x="4752084" y="2726241"/>
              <a:ext cx="29690" cy="29690"/>
            </a:xfrm>
            <a:custGeom>
              <a:avLst/>
              <a:gdLst/>
              <a:ahLst/>
              <a:cxnLst/>
              <a:rect l="l" t="t" r="r" b="b"/>
              <a:pathLst>
                <a:path w="1399" h="1399" fill="none" extrusionOk="0">
                  <a:moveTo>
                    <a:pt x="1399" y="700"/>
                  </a:moveTo>
                  <a:cubicBezTo>
                    <a:pt x="1399" y="304"/>
                    <a:pt x="1095" y="0"/>
                    <a:pt x="699" y="0"/>
                  </a:cubicBezTo>
                  <a:cubicBezTo>
                    <a:pt x="304" y="0"/>
                    <a:pt x="0" y="304"/>
                    <a:pt x="0" y="700"/>
                  </a:cubicBezTo>
                  <a:cubicBezTo>
                    <a:pt x="0" y="1095"/>
                    <a:pt x="304" y="1399"/>
                    <a:pt x="699" y="1399"/>
                  </a:cubicBezTo>
                  <a:cubicBezTo>
                    <a:pt x="1095" y="1399"/>
                    <a:pt x="1399" y="1095"/>
                    <a:pt x="1399" y="70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Google Shape;2356;p118">
              <a:extLst>
                <a:ext uri="{FF2B5EF4-FFF2-40B4-BE49-F238E27FC236}">
                  <a16:creationId xmlns:a16="http://schemas.microsoft.com/office/drawing/2014/main" id="{2BCEFC13-3AFB-B9B9-97D2-341A8948F3F1}"/>
                </a:ext>
              </a:extLst>
            </p:cNvPr>
            <p:cNvSpPr/>
            <p:nvPr/>
          </p:nvSpPr>
          <p:spPr>
            <a:xfrm>
              <a:off x="4905607" y="2661088"/>
              <a:ext cx="797329" cy="21"/>
            </a:xfrm>
            <a:custGeom>
              <a:avLst/>
              <a:gdLst/>
              <a:ahLst/>
              <a:cxnLst/>
              <a:rect l="l" t="t" r="r" b="b"/>
              <a:pathLst>
                <a:path w="37570" h="1" fill="none" extrusionOk="0">
                  <a:moveTo>
                    <a:pt x="1" y="0"/>
                  </a:moveTo>
                  <a:lnTo>
                    <a:pt x="37570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Google Shape;2357;p118">
              <a:extLst>
                <a:ext uri="{FF2B5EF4-FFF2-40B4-BE49-F238E27FC236}">
                  <a16:creationId xmlns:a16="http://schemas.microsoft.com/office/drawing/2014/main" id="{B19EFECD-367B-7FAA-179C-CA935848175E}"/>
                </a:ext>
              </a:extLst>
            </p:cNvPr>
            <p:cNvSpPr/>
            <p:nvPr/>
          </p:nvSpPr>
          <p:spPr>
            <a:xfrm>
              <a:off x="4905607" y="2749458"/>
              <a:ext cx="797329" cy="21"/>
            </a:xfrm>
            <a:custGeom>
              <a:avLst/>
              <a:gdLst/>
              <a:ahLst/>
              <a:cxnLst/>
              <a:rect l="l" t="t" r="r" b="b"/>
              <a:pathLst>
                <a:path w="37570" h="1" fill="none" extrusionOk="0">
                  <a:moveTo>
                    <a:pt x="1" y="1"/>
                  </a:moveTo>
                  <a:lnTo>
                    <a:pt x="37570" y="1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Google Shape;2358;p118">
              <a:extLst>
                <a:ext uri="{FF2B5EF4-FFF2-40B4-BE49-F238E27FC236}">
                  <a16:creationId xmlns:a16="http://schemas.microsoft.com/office/drawing/2014/main" id="{0523D0B2-576E-ACAA-DBC3-0FCE4A394BB9}"/>
                </a:ext>
              </a:extLst>
            </p:cNvPr>
            <p:cNvSpPr/>
            <p:nvPr/>
          </p:nvSpPr>
          <p:spPr>
            <a:xfrm>
              <a:off x="4905607" y="2837192"/>
              <a:ext cx="661229" cy="21"/>
            </a:xfrm>
            <a:custGeom>
              <a:avLst/>
              <a:gdLst/>
              <a:ahLst/>
              <a:cxnLst/>
              <a:rect l="l" t="t" r="r" b="b"/>
              <a:pathLst>
                <a:path w="31157" h="1" fill="none" extrusionOk="0">
                  <a:moveTo>
                    <a:pt x="1" y="0"/>
                  </a:moveTo>
                  <a:lnTo>
                    <a:pt x="31156" y="0"/>
                  </a:lnTo>
                </a:path>
              </a:pathLst>
            </a:custGeom>
            <a:noFill/>
            <a:ln w="9525" cap="flat" cmpd="sng">
              <a:solidFill>
                <a:srgbClr val="263238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97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9FCD-32F9-7C72-C062-DD045A60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Deklarativno programiranje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14605-3F09-D0F2-52AA-A799B011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noProof="1"/>
              <a:t>Deklarativno programiranje je pristup u kojem programer opisuje </a:t>
            </a:r>
            <a:r>
              <a:rPr lang="sr-Latn-RS" i="1" noProof="1"/>
              <a:t>šta</a:t>
            </a:r>
            <a:r>
              <a:rPr lang="sr-Latn-RS" noProof="1"/>
              <a:t> aplikacija treba da radi, a ne </a:t>
            </a:r>
            <a:r>
              <a:rPr lang="sr-Latn-RS" i="1" noProof="1"/>
              <a:t>kako</a:t>
            </a:r>
            <a:r>
              <a:rPr lang="sr-Latn-RS" noProof="1"/>
              <a:t> da to postigne.</a:t>
            </a:r>
          </a:p>
          <a:p>
            <a:r>
              <a:rPr lang="sr-Latn-RS" noProof="1"/>
              <a:t>Fokus je na definisanju željenog ishoda, dok se sama implementacija detalja prepušta tehnologiji ili alatu. Na primer, u Jetpack Compose-u samo definišemo izgled i ponašanje UI komponenata, dok se briga o njihovom renderovanju prepušta sistemu. </a:t>
            </a:r>
          </a:p>
          <a:p>
            <a:r>
              <a:rPr lang="sr-Latn-RS" noProof="1"/>
              <a:t>Suprotno tome, imperativno programiranje zahteva eksplicitnu definiciju koraka za postizanje rezultata. Mora detaljno da se opiše struktura, povezivanje i ažuriranje svakog elementa. </a:t>
            </a:r>
          </a:p>
        </p:txBody>
      </p:sp>
    </p:spTree>
    <p:extLst>
      <p:ext uri="{BB962C8B-B14F-4D97-AF65-F5344CB8AC3E}">
        <p14:creationId xmlns:p14="http://schemas.microsoft.com/office/powerpoint/2010/main" val="2318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3B4C-27D4-23D4-2E9B-664ED4EA2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Struktura Jetpack Compose-a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45B96-DF6A-9A33-D72D-8280E007A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b="1" noProof="1"/>
              <a:t>Composable funkcije - </a:t>
            </a:r>
            <a:r>
              <a:rPr lang="sr-Latn-RS" noProof="1"/>
              <a:t>osnovni gradivni blokovi u Jetpack Compose-u. Svaka funkcija označena anotacijom </a:t>
            </a:r>
            <a:r>
              <a:rPr lang="sr-Latn-RS" noProof="1">
                <a:solidFill>
                  <a:srgbClr val="0070C0"/>
                </a:solidFill>
              </a:rPr>
              <a:t>@Composable </a:t>
            </a:r>
            <a:r>
              <a:rPr lang="sr-Latn-RS" noProof="1"/>
              <a:t>predstavlja deo korisničkog interfejsa.</a:t>
            </a:r>
          </a:p>
          <a:p>
            <a:pPr lvl="1"/>
            <a:r>
              <a:rPr lang="sr-Latn-RS" noProof="1"/>
              <a:t>Umesto definisanja statičnog interfejsa u XML fajlu, interfejs se piše direktno u Kotlin kodu koristeći ove funkcije.</a:t>
            </a:r>
          </a:p>
          <a:p>
            <a:pPr lvl="1"/>
            <a:r>
              <a:rPr lang="sr-Latn-RS" noProof="1"/>
              <a:t>One su reaktivne, što znači da automatski ažuriraju prikaz kada se podaci promene.</a:t>
            </a:r>
          </a:p>
          <a:p>
            <a:pPr lvl="1"/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72228-2B09-F726-BA2F-3BC0A1014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610" y="4493216"/>
            <a:ext cx="3393172" cy="16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5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0419-798D-A4F4-A524-BD82260F6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RS" b="1" dirty="0"/>
              <a:t>Struktura Jetpack Compose-a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28367-5323-1BA7-D01A-1A867AFC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b="1" dirty="0"/>
              <a:t>Preview funkcija </a:t>
            </a:r>
            <a:r>
              <a:rPr lang="sr-Latn-RS" dirty="0"/>
              <a:t>– za generisanje pogleda Composable funkcija. </a:t>
            </a:r>
          </a:p>
          <a:p>
            <a:r>
              <a:rPr lang="sr-Latn-RS" dirty="0"/>
              <a:t>Umesto instaliranja APK-a na emulatoru ili virtuelnom uređaju, pomoću ove funkcije možemo pogledati UI direktno unutar IDE-a. </a:t>
            </a:r>
            <a:r>
              <a:rPr lang="sr-Latn-RS" dirty="0">
                <a:solidFill>
                  <a:srgbClr val="0070C0"/>
                </a:solidFill>
              </a:rPr>
              <a:t>@Preview </a:t>
            </a:r>
            <a:r>
              <a:rPr lang="sr-Latn-RS" dirty="0"/>
              <a:t>anotacija se koristi za označavanje ovih funkcija.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00CC5-EFC1-0825-F349-2A9387677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98" y="3802675"/>
            <a:ext cx="851653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402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2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B13780"/>
      </a:accent1>
      <a:accent2>
        <a:srgbClr val="814B85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7030A0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Car Sharing App Pitch Deck by Slidesgo">
  <a:themeElements>
    <a:clrScheme name="Simple Light">
      <a:dk1>
        <a:srgbClr val="00284C"/>
      </a:dk1>
      <a:lt1>
        <a:srgbClr val="FB6979"/>
      </a:lt1>
      <a:dk2>
        <a:srgbClr val="F9C9C9"/>
      </a:dk2>
      <a:lt2>
        <a:srgbClr val="FFE9E7"/>
      </a:lt2>
      <a:accent1>
        <a:srgbClr val="2673B8"/>
      </a:accent1>
      <a:accent2>
        <a:srgbClr val="26303A"/>
      </a:accent2>
      <a:accent3>
        <a:srgbClr val="E0E0E0"/>
      </a:accent3>
      <a:accent4>
        <a:srgbClr val="F3F3F3"/>
      </a:accent4>
      <a:accent5>
        <a:srgbClr val="FFFFFF"/>
      </a:accent5>
      <a:accent6>
        <a:srgbClr val="FFFFFF"/>
      </a:accent6>
      <a:hlink>
        <a:srgbClr val="0028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</TotalTime>
  <Words>1121</Words>
  <Application>Microsoft Office PowerPoint</Application>
  <PresentationFormat>Widescreen</PresentationFormat>
  <Paragraphs>100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Bebas Neue</vt:lpstr>
      <vt:lpstr>Calibri</vt:lpstr>
      <vt:lpstr>Red Hat Text Medium</vt:lpstr>
      <vt:lpstr>Shippori Antique</vt:lpstr>
      <vt:lpstr>Times New Roman</vt:lpstr>
      <vt:lpstr>Trebuchet MS</vt:lpstr>
      <vt:lpstr>Wingdings</vt:lpstr>
      <vt:lpstr>Wingdings 3</vt:lpstr>
      <vt:lpstr>Facet</vt:lpstr>
      <vt:lpstr>Car Sharing App Pitch Deck by Slidesgo</vt:lpstr>
      <vt:lpstr>Jetpack Compose u Android mobilnim aplikacijama</vt:lpstr>
      <vt:lpstr>Uvod</vt:lpstr>
      <vt:lpstr>Istorijat</vt:lpstr>
      <vt:lpstr>Problem tradicionalnog UI razvoja</vt:lpstr>
      <vt:lpstr>XML u poređenju sa Jetpack Compose</vt:lpstr>
      <vt:lpstr>Rešenje: Jetpack Compose</vt:lpstr>
      <vt:lpstr>Deklarativno programiranje</vt:lpstr>
      <vt:lpstr>Struktura Jetpack Compose-a</vt:lpstr>
      <vt:lpstr>Struktura Jetpack Compose-a</vt:lpstr>
      <vt:lpstr>Struktura Jetpack Compose-a</vt:lpstr>
      <vt:lpstr>Layouts</vt:lpstr>
      <vt:lpstr>Struktura Jetpack Compose-a - Layouts</vt:lpstr>
      <vt:lpstr>Struktura Jetpack Compose-a - Layouts</vt:lpstr>
      <vt:lpstr>Struktura Jetpack Compose-a - Layouts</vt:lpstr>
      <vt:lpstr>Struktura Jetpack Compose-a</vt:lpstr>
      <vt:lpstr>Struktura Jetpack Compose-a</vt:lpstr>
      <vt:lpstr>Instagram demo app</vt:lpstr>
      <vt:lpstr>PowerPoint Presentation</vt:lpstr>
      <vt:lpstr>Primeri iz stvarnog sveta</vt:lpstr>
      <vt:lpstr>Prednosti</vt:lpstr>
      <vt:lpstr>Nedostaci i ograničenja</vt:lpstr>
      <vt:lpstr>Zaključak</vt:lpstr>
      <vt:lpstr> 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Anastasija Vasić</dc:creator>
  <cp:lastModifiedBy>Anastasija Vasić</cp:lastModifiedBy>
  <cp:revision>4</cp:revision>
  <dcterms:created xsi:type="dcterms:W3CDTF">2024-12-07T14:47:21Z</dcterms:created>
  <dcterms:modified xsi:type="dcterms:W3CDTF">2024-12-08T17:27:24Z</dcterms:modified>
</cp:coreProperties>
</file>